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sldIdLst>
    <p:sldId id="276" r:id="rId2"/>
    <p:sldId id="283" r:id="rId3"/>
    <p:sldId id="278" r:id="rId4"/>
    <p:sldId id="279" r:id="rId5"/>
    <p:sldId id="280" r:id="rId6"/>
    <p:sldId id="281" r:id="rId7"/>
    <p:sldId id="282" r:id="rId8"/>
    <p:sldId id="256" r:id="rId9"/>
    <p:sldId id="265" r:id="rId10"/>
    <p:sldId id="275" r:id="rId11"/>
    <p:sldId id="277" r:id="rId12"/>
    <p:sldId id="266" r:id="rId13"/>
    <p:sldId id="268" r:id="rId14"/>
    <p:sldId id="267" r:id="rId15"/>
    <p:sldId id="257" r:id="rId16"/>
    <p:sldId id="258" r:id="rId17"/>
    <p:sldId id="270" r:id="rId18"/>
    <p:sldId id="274" r:id="rId19"/>
    <p:sldId id="273" r:id="rId20"/>
    <p:sldId id="259" r:id="rId21"/>
    <p:sldId id="272" r:id="rId22"/>
    <p:sldId id="260" r:id="rId23"/>
    <p:sldId id="271" r:id="rId24"/>
    <p:sldId id="261" r:id="rId25"/>
    <p:sldId id="262" r:id="rId26"/>
    <p:sldId id="269" r:id="rId27"/>
    <p:sldId id="263" r:id="rId28"/>
    <p:sldId id="26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4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B364-995F-174B-8954-95A2779D7E15}" type="datetimeFigureOut">
              <a:rPr lang="en-US" smtClean="0"/>
              <a:t>1/23/14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998B-7220-FB4F-8E4A-1058A877C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54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B364-995F-174B-8954-95A2779D7E15}" type="datetimeFigureOut">
              <a:rPr lang="en-US" smtClean="0"/>
              <a:t>1/23/14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998B-7220-FB4F-8E4A-1058A877C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9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B364-995F-174B-8954-95A2779D7E15}" type="datetimeFigureOut">
              <a:rPr lang="en-US" smtClean="0"/>
              <a:t>1/23/14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998B-7220-FB4F-8E4A-1058A877C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05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B364-995F-174B-8954-95A2779D7E15}" type="datetimeFigureOut">
              <a:rPr lang="en-US" smtClean="0"/>
              <a:t>1/23/14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998B-7220-FB4F-8E4A-1058A877C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B364-995F-174B-8954-95A2779D7E15}" type="datetimeFigureOut">
              <a:rPr lang="en-US" smtClean="0"/>
              <a:t>1/23/14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998B-7220-FB4F-8E4A-1058A877C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0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B364-995F-174B-8954-95A2779D7E15}" type="datetimeFigureOut">
              <a:rPr lang="en-US" smtClean="0"/>
              <a:t>1/23/14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998B-7220-FB4F-8E4A-1058A877C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9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B364-995F-174B-8954-95A2779D7E15}" type="datetimeFigureOut">
              <a:rPr lang="en-US" smtClean="0"/>
              <a:t>1/23/14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998B-7220-FB4F-8E4A-1058A877C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59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B364-995F-174B-8954-95A2779D7E15}" type="datetimeFigureOut">
              <a:rPr lang="en-US" smtClean="0"/>
              <a:t>1/23/14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998B-7220-FB4F-8E4A-1058A877C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55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B364-995F-174B-8954-95A2779D7E15}" type="datetimeFigureOut">
              <a:rPr lang="en-US" smtClean="0"/>
              <a:t>1/23/14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998B-7220-FB4F-8E4A-1058A877C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17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B364-995F-174B-8954-95A2779D7E15}" type="datetimeFigureOut">
              <a:rPr lang="en-US" smtClean="0"/>
              <a:t>1/23/14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998B-7220-FB4F-8E4A-1058A877C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36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B364-995F-174B-8954-95A2779D7E15}" type="datetimeFigureOut">
              <a:rPr lang="en-US" smtClean="0"/>
              <a:t>1/23/14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998B-7220-FB4F-8E4A-1058A877C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83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CB364-995F-174B-8954-95A2779D7E15}" type="datetimeFigureOut">
              <a:rPr lang="en-US" smtClean="0"/>
              <a:t>1/23/14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7998B-7220-FB4F-8E4A-1058A877C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3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29" y="476152"/>
            <a:ext cx="9159329" cy="608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54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nila_pic_main_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82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4433" y="6150114"/>
            <a:ext cx="5069567" cy="707886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HI – Manila, Philippines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19150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-montreal-profi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115"/>
            <a:ext cx="9119164" cy="608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46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common room had a ...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02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ykjavik_pic_main_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734" y="210418"/>
            <a:ext cx="46044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</a:rPr>
              <a:t>HI- Reykjavik, Iceland</a:t>
            </a: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70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rm-ro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01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 in the hostel we ...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207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881" y="6131901"/>
            <a:ext cx="8020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Girl Scouts at HI-USA, Fisherman’s Wharf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43685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 Fort Mason..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743"/>
            <a:ext cx="9144000" cy="612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8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9132_pic_rio_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8981"/>
            <a:ext cx="9144000" cy="58790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0490" y="201558"/>
            <a:ext cx="431039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HI- Rio de Janeiro, Brazil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98481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pan_pic_detail1_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2837" y="5562992"/>
            <a:ext cx="34400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</a:rPr>
              <a:t>HI-Kyoto, Japan</a:t>
            </a: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572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sablanca_pic_detail9_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1979" y="5603304"/>
            <a:ext cx="6095589" cy="769441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4400" dirty="0"/>
              <a:t>HI – Morocco, Casablanca</a:t>
            </a:r>
          </a:p>
        </p:txBody>
      </p:sp>
    </p:spTree>
    <p:extLst>
      <p:ext uri="{BB962C8B-B14F-4D97-AF65-F5344CB8AC3E}">
        <p14:creationId xmlns:p14="http://schemas.microsoft.com/office/powerpoint/2010/main" val="99608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-Logo-RGB_300dp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3" y="15014"/>
            <a:ext cx="7175499" cy="684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23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tchen-availab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448"/>
            <a:ext cx="9042400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9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0024_paris_main_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13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mon ro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957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93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0px-A_Villa_in_Marina_di_Carrara_64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8669" y="5966107"/>
            <a:ext cx="5462715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Marina di </a:t>
            </a:r>
            <a:r>
              <a:rPr lang="en-US" sz="3600" dirty="0" err="1" smtClean="0"/>
              <a:t>Carrara</a:t>
            </a:r>
            <a:r>
              <a:rPr lang="en-US" sz="3600" dirty="0" smtClean="0"/>
              <a:t>, Italy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80795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n we headed back ho...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787"/>
            <a:ext cx="9144000" cy="612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77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sta rica_pic_detail1_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400"/>
            <a:ext cx="9144000" cy="607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6866" y="80623"/>
            <a:ext cx="4840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HI – San José, Costa Rica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89278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6752_pic_main_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9739" cy="61598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3871" y="6159826"/>
            <a:ext cx="5551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HI - </a:t>
            </a:r>
            <a:r>
              <a:rPr lang="en-US" sz="3600" b="1" dirty="0" err="1" smtClean="0"/>
              <a:t>Bouny</a:t>
            </a:r>
            <a:r>
              <a:rPr lang="en-US" sz="3600" b="1" dirty="0" smtClean="0"/>
              <a:t> Island Resort, Fiji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76613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urnberg_pic_main_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797" cy="61071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4343" y="6107198"/>
            <a:ext cx="57887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HI – </a:t>
            </a:r>
            <a:r>
              <a:rPr lang="en-US" sz="4400" dirty="0" err="1" smtClean="0"/>
              <a:t>Nürnberg</a:t>
            </a:r>
            <a:r>
              <a:rPr lang="en-US" sz="4400" dirty="0" smtClean="0"/>
              <a:t>, Germany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26663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ning ro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7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-los-angeles-fullert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12"/>
            <a:ext cx="9144000" cy="684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36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-los-angeles-south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570"/>
            <a:ext cx="9144000" cy="51372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426" y="83629"/>
            <a:ext cx="62421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HI-Los Angeles, San Pedro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675441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-los-angeles-sou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0"/>
            <a:ext cx="9144000" cy="50302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5426" y="83629"/>
            <a:ext cx="62421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HI-Los Angeles, San Pedro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269470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5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01834" y="5676612"/>
            <a:ext cx="2180166" cy="58477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HI - Hawaii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08246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-los-angeles-fullert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467"/>
            <a:ext cx="9144000" cy="684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29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me ro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53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former military base...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207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713" y="6140920"/>
            <a:ext cx="8071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HI-USA, San Francisco Fisherman’s Wharf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7619250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85</Words>
  <Application>Microsoft Macintosh PowerPoint</Application>
  <PresentationFormat>On-screen Show (4:3)</PresentationFormat>
  <Paragraphs>14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Teresa Love O'Bannon</dc:creator>
  <cp:lastModifiedBy>Teresa Love O'Bannon</cp:lastModifiedBy>
  <cp:revision>9</cp:revision>
  <dcterms:created xsi:type="dcterms:W3CDTF">2014-01-23T01:42:10Z</dcterms:created>
  <dcterms:modified xsi:type="dcterms:W3CDTF">2014-01-24T02:43:48Z</dcterms:modified>
</cp:coreProperties>
</file>