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5"/>
    <p:sldMasterId id="214748367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y="5143500" cx="9144000"/>
  <p:notesSz cx="6858000" cy="9144000"/>
  <p:embeddedFontLst>
    <p:embeddedFont>
      <p:font typeface="Proxima Nova"/>
      <p:regular r:id="rId24"/>
      <p:bold r:id="rId25"/>
      <p:italic r:id="rId26"/>
      <p:boldItalic r:id="rId27"/>
    </p:embeddedFont>
    <p:embeddedFont>
      <p:font typeface="Roboto"/>
      <p:regular r:id="rId28"/>
      <p:bold r:id="rId29"/>
      <p:italic r:id="rId30"/>
      <p:boldItalic r:id="rId31"/>
    </p:embeddedFont>
    <p:embeddedFont>
      <p:font typeface="Lato"/>
      <p:regular r:id="rId32"/>
      <p:bold r:id="rId33"/>
      <p:italic r:id="rId34"/>
      <p:boldItalic r:id="rId35"/>
    </p:embeddedFont>
    <p:embeddedFont>
      <p:font typeface="Arial Narrow"/>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7684E21-103D-4FD6-AF7F-8301F07F2E38}">
  <a:tblStyle styleId="{97684E21-103D-4FD6-AF7F-8301F07F2E38}" styleName="Table_0">
    <a:wholeTbl>
      <a:tcTxStyle b="off" i="off">
        <a:font>
          <a:latin typeface="Trebuchet MS"/>
          <a:ea typeface="Trebuchet MS"/>
          <a:cs typeface="Trebuchet MS"/>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EF4E7"/>
          </a:solidFill>
        </a:fill>
      </a:tcStyle>
    </a:wholeTbl>
    <a:band1H>
      <a:tcTxStyle b="off" i="off"/>
      <a:tcStyle>
        <a:fill>
          <a:solidFill>
            <a:srgbClr val="DBE9CB"/>
          </a:solidFill>
        </a:fill>
      </a:tcStyle>
    </a:band1H>
    <a:band2H>
      <a:tcTxStyle b="off" i="off"/>
    </a:band2H>
    <a:band1V>
      <a:tcTxStyle b="off" i="off"/>
      <a:tcStyle>
        <a:fill>
          <a:solidFill>
            <a:srgbClr val="DBE9CB"/>
          </a:solidFill>
        </a:fill>
      </a:tcStyle>
    </a:band1V>
    <a:band2V>
      <a:tcTxStyle b="off" i="off"/>
    </a:band2V>
    <a:lastCol>
      <a:tcTxStyle b="on" i="off">
        <a:font>
          <a:latin typeface="Trebuchet MS"/>
          <a:ea typeface="Trebuchet MS"/>
          <a:cs typeface="Trebuchet MS"/>
        </a:font>
        <a:schemeClr val="lt1"/>
      </a:tcTxStyle>
      <a:tcStyle>
        <a:fill>
          <a:solidFill>
            <a:schemeClr val="accent1"/>
          </a:solidFill>
        </a:fill>
      </a:tcStyle>
    </a:lastCol>
    <a:firstCol>
      <a:tcTxStyle b="on" i="off">
        <a:font>
          <a:latin typeface="Trebuchet MS"/>
          <a:ea typeface="Trebuchet MS"/>
          <a:cs typeface="Trebuchet MS"/>
        </a:font>
        <a:schemeClr val="lt1"/>
      </a:tcTxStyle>
      <a:tcStyle>
        <a:fill>
          <a:solidFill>
            <a:schemeClr val="accent1"/>
          </a:solidFill>
        </a:fill>
      </a:tcStyle>
    </a:firstCol>
    <a:lastRow>
      <a:tcTxStyle b="on" i="off">
        <a:font>
          <a:latin typeface="Trebuchet MS"/>
          <a:ea typeface="Trebuchet MS"/>
          <a:cs typeface="Trebuchet MS"/>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Trebuchet MS"/>
          <a:ea typeface="Trebuchet MS"/>
          <a:cs typeface="Trebuchet MS"/>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ProximaNova-regular.fntdata"/><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ProximaNova-italic.fntdata"/><Relationship Id="rId25" Type="http://schemas.openxmlformats.org/officeDocument/2006/relationships/font" Target="fonts/ProximaNova-bold.fntdata"/><Relationship Id="rId28" Type="http://schemas.openxmlformats.org/officeDocument/2006/relationships/font" Target="fonts/Roboto-regular.fntdata"/><Relationship Id="rId27" Type="http://schemas.openxmlformats.org/officeDocument/2006/relationships/font" Target="fonts/ProximaNova-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Roboto-bold.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4.xml"/><Relationship Id="rId33" Type="http://schemas.openxmlformats.org/officeDocument/2006/relationships/font" Target="fonts/Lato-bold.fntdata"/><Relationship Id="rId10" Type="http://schemas.openxmlformats.org/officeDocument/2006/relationships/slide" Target="slides/slide3.xml"/><Relationship Id="rId32" Type="http://schemas.openxmlformats.org/officeDocument/2006/relationships/font" Target="fonts/Lato-regular.fntdata"/><Relationship Id="rId13" Type="http://schemas.openxmlformats.org/officeDocument/2006/relationships/slide" Target="slides/slide6.xml"/><Relationship Id="rId35" Type="http://schemas.openxmlformats.org/officeDocument/2006/relationships/font" Target="fonts/Lato-boldItalic.fntdata"/><Relationship Id="rId12" Type="http://schemas.openxmlformats.org/officeDocument/2006/relationships/slide" Target="slides/slide5.xml"/><Relationship Id="rId34" Type="http://schemas.openxmlformats.org/officeDocument/2006/relationships/font" Target="fonts/Lato-italic.fntdata"/><Relationship Id="rId15" Type="http://schemas.openxmlformats.org/officeDocument/2006/relationships/slide" Target="slides/slide8.xml"/><Relationship Id="rId37" Type="http://schemas.openxmlformats.org/officeDocument/2006/relationships/font" Target="fonts/ArialNarrow-bold.fntdata"/><Relationship Id="rId14" Type="http://schemas.openxmlformats.org/officeDocument/2006/relationships/slide" Target="slides/slide7.xml"/><Relationship Id="rId36" Type="http://schemas.openxmlformats.org/officeDocument/2006/relationships/font" Target="fonts/ArialNarrow-regular.fntdata"/><Relationship Id="rId17" Type="http://schemas.openxmlformats.org/officeDocument/2006/relationships/slide" Target="slides/slide10.xml"/><Relationship Id="rId39" Type="http://schemas.openxmlformats.org/officeDocument/2006/relationships/font" Target="fonts/ArialNarrow-boldItalic.fntdata"/><Relationship Id="rId16" Type="http://schemas.openxmlformats.org/officeDocument/2006/relationships/slide" Target="slides/slide9.xml"/><Relationship Id="rId38" Type="http://schemas.openxmlformats.org/officeDocument/2006/relationships/font" Target="fonts/ArialNarrow-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9b6753646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9b6753646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99e32d0408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99e32d0408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803eff7dca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803eff7dca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586ca2f41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586ca2f41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803eff7dc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803eff7dc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43cb0659b3_0_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 name="Google Shape;216;g143cb0659b3_0_1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43cb0659b3_0_2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2" name="Google Shape;222;g143cb0659b3_0_2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43cb0659b3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5" name="Google Shape;115;g143cb0659b3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47c4bffc7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47c4bffc7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9bccba0237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g29bccba0237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43cb0659b3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43cb0659b3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61af7dc59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61af7dc59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7425f2303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7425f2303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802acabf7a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802acabf7a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802acabf7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802acabf7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50" name="Shape 50"/>
        <p:cNvGrpSpPr/>
        <p:nvPr/>
      </p:nvGrpSpPr>
      <p:grpSpPr>
        <a:xfrm>
          <a:off x="0" y="0"/>
          <a:ext cx="0" cy="0"/>
          <a:chOff x="0" y="0"/>
          <a:chExt cx="0" cy="0"/>
        </a:xfrm>
      </p:grpSpPr>
      <p:sp>
        <p:nvSpPr>
          <p:cNvPr id="51" name="Google Shape;51;p13"/>
          <p:cNvSpPr txBox="1"/>
          <p:nvPr>
            <p:ph type="title"/>
          </p:nvPr>
        </p:nvSpPr>
        <p:spPr>
          <a:xfrm>
            <a:off x="508001" y="457200"/>
            <a:ext cx="6447600" cy="25527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Clr>
                <a:schemeClr val="accent1"/>
              </a:buClr>
              <a:buSzPts val="3300"/>
              <a:buFont typeface="Trebuchet MS"/>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2" name="Google Shape;52;p13"/>
          <p:cNvSpPr txBox="1"/>
          <p:nvPr>
            <p:ph idx="1" type="body"/>
          </p:nvPr>
        </p:nvSpPr>
        <p:spPr>
          <a:xfrm>
            <a:off x="508001" y="3352800"/>
            <a:ext cx="6447600" cy="11784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3F3F3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53" name="Google Shape;53;p13"/>
          <p:cNvSpPr txBox="1"/>
          <p:nvPr>
            <p:ph idx="10" type="dt"/>
          </p:nvPr>
        </p:nvSpPr>
        <p:spPr>
          <a:xfrm>
            <a:off x="5403850" y="4531022"/>
            <a:ext cx="6840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4" name="Google Shape;54;p13"/>
          <p:cNvSpPr txBox="1"/>
          <p:nvPr>
            <p:ph idx="11" type="ftr"/>
          </p:nvPr>
        </p:nvSpPr>
        <p:spPr>
          <a:xfrm>
            <a:off x="508000" y="4531022"/>
            <a:ext cx="47232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5" name="Google Shape;55;p13"/>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62" name="Google Shape;62;p1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3" name="Google Shape;63;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64" name="Shape 64"/>
        <p:cNvGrpSpPr/>
        <p:nvPr/>
      </p:nvGrpSpPr>
      <p:grpSpPr>
        <a:xfrm>
          <a:off x="0" y="0"/>
          <a:ext cx="0" cy="0"/>
          <a:chOff x="0" y="0"/>
          <a:chExt cx="0" cy="0"/>
        </a:xfrm>
      </p:grpSpPr>
      <p:sp>
        <p:nvSpPr>
          <p:cNvPr id="65" name="Google Shape;65;p16"/>
          <p:cNvSpPr txBox="1"/>
          <p:nvPr>
            <p:ph type="title"/>
          </p:nvPr>
        </p:nvSpPr>
        <p:spPr>
          <a:xfrm>
            <a:off x="508001" y="457200"/>
            <a:ext cx="6447600" cy="25527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Clr>
                <a:schemeClr val="accent1"/>
              </a:buClr>
              <a:buSzPts val="3300"/>
              <a:buFont typeface="Trebuchet MS"/>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6" name="Google Shape;66;p16"/>
          <p:cNvSpPr txBox="1"/>
          <p:nvPr>
            <p:ph idx="1" type="body"/>
          </p:nvPr>
        </p:nvSpPr>
        <p:spPr>
          <a:xfrm>
            <a:off x="508001" y="3352800"/>
            <a:ext cx="6447600" cy="11784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3F3F3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67" name="Google Shape;67;p16"/>
          <p:cNvSpPr txBox="1"/>
          <p:nvPr>
            <p:ph idx="10" type="dt"/>
          </p:nvPr>
        </p:nvSpPr>
        <p:spPr>
          <a:xfrm>
            <a:off x="5403850" y="4531022"/>
            <a:ext cx="684000" cy="2739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8" name="Google Shape;68;p16"/>
          <p:cNvSpPr txBox="1"/>
          <p:nvPr>
            <p:ph idx="11" type="ftr"/>
          </p:nvPr>
        </p:nvSpPr>
        <p:spPr>
          <a:xfrm>
            <a:off x="508000" y="4531022"/>
            <a:ext cx="47232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9" name="Google Shape;69;p16"/>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0" name="Shape 70"/>
        <p:cNvGrpSpPr/>
        <p:nvPr/>
      </p:nvGrpSpPr>
      <p:grpSpPr>
        <a:xfrm>
          <a:off x="0" y="0"/>
          <a:ext cx="0" cy="0"/>
          <a:chOff x="0" y="0"/>
          <a:chExt cx="0" cy="0"/>
        </a:xfrm>
      </p:grpSpPr>
      <p:sp>
        <p:nvSpPr>
          <p:cNvPr id="71" name="Google Shape;71;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2" name="Google Shape;72;p1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73" name="Google Shape;73;p1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74" name="Google Shape;74;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5" name="Shape 75"/>
        <p:cNvGrpSpPr/>
        <p:nvPr/>
      </p:nvGrpSpPr>
      <p:grpSpPr>
        <a:xfrm>
          <a:off x="0" y="0"/>
          <a:ext cx="0" cy="0"/>
          <a:chOff x="0" y="0"/>
          <a:chExt cx="0" cy="0"/>
        </a:xfrm>
      </p:grpSpPr>
      <p:sp>
        <p:nvSpPr>
          <p:cNvPr id="76" name="Google Shape;76;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7" name="Google Shape;77;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78" name="Google Shape;78;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9" name="Shape 79"/>
        <p:cNvGrpSpPr/>
        <p:nvPr/>
      </p:nvGrpSpPr>
      <p:grpSpPr>
        <a:xfrm>
          <a:off x="0" y="0"/>
          <a:ext cx="0" cy="0"/>
          <a:chOff x="0" y="0"/>
          <a:chExt cx="0" cy="0"/>
        </a:xfrm>
      </p:grpSpPr>
      <p:sp>
        <p:nvSpPr>
          <p:cNvPr id="80" name="Google Shape;80;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1" name="Shape 81"/>
        <p:cNvGrpSpPr/>
        <p:nvPr/>
      </p:nvGrpSpPr>
      <p:grpSpPr>
        <a:xfrm>
          <a:off x="0" y="0"/>
          <a:ext cx="0" cy="0"/>
          <a:chOff x="0" y="0"/>
          <a:chExt cx="0" cy="0"/>
        </a:xfrm>
      </p:grpSpPr>
      <p:sp>
        <p:nvSpPr>
          <p:cNvPr id="82" name="Google Shape;82;p2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83" name="Google Shape;83;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4" name="Shape 84"/>
        <p:cNvGrpSpPr/>
        <p:nvPr/>
      </p:nvGrpSpPr>
      <p:grpSpPr>
        <a:xfrm>
          <a:off x="0" y="0"/>
          <a:ext cx="0" cy="0"/>
          <a:chOff x="0" y="0"/>
          <a:chExt cx="0" cy="0"/>
        </a:xfrm>
      </p:grpSpPr>
      <p:sp>
        <p:nvSpPr>
          <p:cNvPr id="85" name="Google Shape;85;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6" name="Google Shape;86;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7" name="Shape 87"/>
        <p:cNvGrpSpPr/>
        <p:nvPr/>
      </p:nvGrpSpPr>
      <p:grpSpPr>
        <a:xfrm>
          <a:off x="0" y="0"/>
          <a:ext cx="0" cy="0"/>
          <a:chOff x="0" y="0"/>
          <a:chExt cx="0" cy="0"/>
        </a:xfrm>
      </p:grpSpPr>
      <p:sp>
        <p:nvSpPr>
          <p:cNvPr id="88" name="Google Shape;88;p2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89" name="Google Shape;89;p2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90" name="Google Shape;90;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1" name="Shape 91"/>
        <p:cNvGrpSpPr/>
        <p:nvPr/>
      </p:nvGrpSpPr>
      <p:grpSpPr>
        <a:xfrm>
          <a:off x="0" y="0"/>
          <a:ext cx="0" cy="0"/>
          <a:chOff x="0" y="0"/>
          <a:chExt cx="0" cy="0"/>
        </a:xfrm>
      </p:grpSpPr>
      <p:sp>
        <p:nvSpPr>
          <p:cNvPr id="92" name="Google Shape;92;p2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93" name="Google Shape;93;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4" name="Shape 94"/>
        <p:cNvGrpSpPr/>
        <p:nvPr/>
      </p:nvGrpSpPr>
      <p:grpSpPr>
        <a:xfrm>
          <a:off x="0" y="0"/>
          <a:ext cx="0" cy="0"/>
          <a:chOff x="0" y="0"/>
          <a:chExt cx="0" cy="0"/>
        </a:xfrm>
      </p:grpSpPr>
      <p:sp>
        <p:nvSpPr>
          <p:cNvPr id="95" name="Google Shape;95;p2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2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97" name="Google Shape;97;p2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8" name="Google Shape;98;p2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99" name="Google Shape;99;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0" name="Shape 100"/>
        <p:cNvGrpSpPr/>
        <p:nvPr/>
      </p:nvGrpSpPr>
      <p:grpSpPr>
        <a:xfrm>
          <a:off x="0" y="0"/>
          <a:ext cx="0" cy="0"/>
          <a:chOff x="0" y="0"/>
          <a:chExt cx="0" cy="0"/>
        </a:xfrm>
      </p:grpSpPr>
      <p:sp>
        <p:nvSpPr>
          <p:cNvPr id="101" name="Google Shape;101;p2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a:lvl1pPr>
          </a:lstStyle>
          <a:p/>
        </p:txBody>
      </p:sp>
      <p:sp>
        <p:nvSpPr>
          <p:cNvPr id="102" name="Google Shape;102;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3" name="Shape 103"/>
        <p:cNvGrpSpPr/>
        <p:nvPr/>
      </p:nvGrpSpPr>
      <p:grpSpPr>
        <a:xfrm>
          <a:off x="0" y="0"/>
          <a:ext cx="0" cy="0"/>
          <a:chOff x="0" y="0"/>
          <a:chExt cx="0" cy="0"/>
        </a:xfrm>
      </p:grpSpPr>
      <p:sp>
        <p:nvSpPr>
          <p:cNvPr id="104" name="Google Shape;104;p2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105" name="Google Shape;105;p2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106" name="Google Shape;106;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2.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6" name="Shape 56"/>
        <p:cNvGrpSpPr/>
        <p:nvPr/>
      </p:nvGrpSpPr>
      <p:grpSpPr>
        <a:xfrm>
          <a:off x="0" y="0"/>
          <a:ext cx="0" cy="0"/>
          <a:chOff x="0" y="0"/>
          <a:chExt cx="0" cy="0"/>
        </a:xfrm>
      </p:grpSpPr>
      <p:sp>
        <p:nvSpPr>
          <p:cNvPr id="57" name="Google Shape;57;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8" name="Google Shape;58;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9" name="Google Shape;59;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hyperlink" Target="https://www.wreathsacrossamerica.org/pages/159253/Overview/?relatedId=0" TargetMode="External"/><Relationship Id="rId4" Type="http://schemas.openxmlformats.org/officeDocument/2006/relationships/hyperlink" Target="mailto:csa@gssunnytrails.com" TargetMode="External"/><Relationship Id="rId5"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hyperlink" Target="mailto:DBJ@gssunnytrails.com" TargetMode="External"/><Relationship Id="rId4" Type="http://schemas.openxmlformats.org/officeDocument/2006/relationships/hyperlink" Target="mailto:CSA@gssunnytrails.co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mailto:DBJ@gssunnytrails.com" TargetMode="External"/><Relationship Id="rId4" Type="http://schemas.openxmlformats.org/officeDocument/2006/relationships/hyperlink" Target="mailto:CSA@gssunnytrails.com" TargetMode="External"/><Relationship Id="rId5" Type="http://schemas.openxmlformats.org/officeDocument/2006/relationships/image" Target="../media/image17.png"/><Relationship Id="rId6"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mailto:CSA@gssunnytrails.com" TargetMode="External"/><Relationship Id="rId4" Type="http://schemas.openxmlformats.org/officeDocument/2006/relationships/hyperlink" Target="mailto:DBJ@gssunnytrails.com" TargetMode="External"/><Relationship Id="rId5"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5.png"/><Relationship Id="rId6"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7"/>
          <p:cNvSpPr txBox="1"/>
          <p:nvPr>
            <p:ph type="ctrTitle"/>
          </p:nvPr>
        </p:nvSpPr>
        <p:spPr>
          <a:xfrm>
            <a:off x="311708" y="712500"/>
            <a:ext cx="85206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4180">
                <a:latin typeface="Trebuchet MS"/>
                <a:ea typeface="Trebuchet MS"/>
                <a:cs typeface="Trebuchet MS"/>
                <a:sym typeface="Trebuchet MS"/>
              </a:rPr>
              <a:t>Welcome!  </a:t>
            </a:r>
            <a:endParaRPr sz="4180">
              <a:latin typeface="Trebuchet MS"/>
              <a:ea typeface="Trebuchet MS"/>
              <a:cs typeface="Trebuchet MS"/>
              <a:sym typeface="Trebuchet MS"/>
            </a:endParaRPr>
          </a:p>
          <a:p>
            <a:pPr indent="0" lvl="0" marL="0" rtl="0" algn="l">
              <a:spcBef>
                <a:spcPts val="0"/>
              </a:spcBef>
              <a:spcAft>
                <a:spcPts val="0"/>
              </a:spcAft>
              <a:buSzPts val="990"/>
              <a:buNone/>
            </a:pPr>
            <a:r>
              <a:rPr lang="en" sz="4180">
                <a:latin typeface="Trebuchet MS"/>
                <a:ea typeface="Trebuchet MS"/>
                <a:cs typeface="Trebuchet MS"/>
                <a:sym typeface="Trebuchet MS"/>
              </a:rPr>
              <a:t>Sunny Trails Service Unit Meeting</a:t>
            </a:r>
            <a:endParaRPr sz="4180">
              <a:latin typeface="Trebuchet MS"/>
              <a:ea typeface="Trebuchet MS"/>
              <a:cs typeface="Trebuchet MS"/>
              <a:sym typeface="Trebuchet MS"/>
            </a:endParaRPr>
          </a:p>
          <a:p>
            <a:pPr indent="0" lvl="0" marL="0" rtl="0" algn="l">
              <a:spcBef>
                <a:spcPts val="0"/>
              </a:spcBef>
              <a:spcAft>
                <a:spcPts val="0"/>
              </a:spcAft>
              <a:buSzPts val="990"/>
              <a:buNone/>
            </a:pPr>
            <a:r>
              <a:rPr lang="en" sz="4180">
                <a:latin typeface="Trebuchet MS"/>
                <a:ea typeface="Trebuchet MS"/>
                <a:cs typeface="Trebuchet MS"/>
                <a:sym typeface="Trebuchet MS"/>
              </a:rPr>
              <a:t>November 16, 2023</a:t>
            </a:r>
            <a:endParaRPr sz="4180">
              <a:latin typeface="Trebuchet MS"/>
              <a:ea typeface="Trebuchet MS"/>
              <a:cs typeface="Trebuchet MS"/>
              <a:sym typeface="Trebuchet MS"/>
            </a:endParaRPr>
          </a:p>
        </p:txBody>
      </p:sp>
      <p:sp>
        <p:nvSpPr>
          <p:cNvPr id="112" name="Google Shape;112;p27"/>
          <p:cNvSpPr txBox="1"/>
          <p:nvPr>
            <p:ph idx="1" type="subTitle"/>
          </p:nvPr>
        </p:nvSpPr>
        <p:spPr>
          <a:xfrm>
            <a:off x="311700" y="2834125"/>
            <a:ext cx="8520600" cy="792600"/>
          </a:xfrm>
          <a:prstGeom prst="rect">
            <a:avLst/>
          </a:prstGeom>
          <a:solidFill>
            <a:srgbClr val="B6D7A8"/>
          </a:solidFill>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Thank you for joining us.</a:t>
            </a:r>
            <a:endParaRPr/>
          </a:p>
          <a:p>
            <a:pPr indent="0" lvl="0" marL="0" rtl="0" algn="ctr">
              <a:spcBef>
                <a:spcPts val="0"/>
              </a:spcBef>
              <a:spcAft>
                <a:spcPts val="0"/>
              </a:spcAft>
              <a:buNone/>
            </a:pPr>
            <a:r>
              <a:rPr lang="en"/>
              <a:t>The meeting will start soon!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6"/>
          <p:cNvSpPr txBox="1"/>
          <p:nvPr>
            <p:ph idx="1" type="body"/>
          </p:nvPr>
        </p:nvSpPr>
        <p:spPr>
          <a:xfrm>
            <a:off x="-221250" y="369525"/>
            <a:ext cx="9187800" cy="4123800"/>
          </a:xfrm>
          <a:prstGeom prst="rect">
            <a:avLst/>
          </a:prstGeom>
        </p:spPr>
        <p:txBody>
          <a:bodyPr anchorCtr="0" anchor="t" bIns="91425" lIns="91425" spcFirstLastPara="1" rIns="91425" wrap="square" tIns="91425">
            <a:normAutofit fontScale="70000" lnSpcReduction="10000"/>
          </a:bodyPr>
          <a:lstStyle/>
          <a:p>
            <a:pPr indent="0" lvl="0" marL="0" marR="63500" rtl="0" algn="ctr">
              <a:lnSpc>
                <a:spcPct val="125454"/>
              </a:lnSpc>
              <a:spcBef>
                <a:spcPts val="0"/>
              </a:spcBef>
              <a:spcAft>
                <a:spcPts val="0"/>
              </a:spcAft>
              <a:buNone/>
            </a:pPr>
            <a:r>
              <a:rPr i="1" lang="en" sz="1200">
                <a:solidFill>
                  <a:srgbClr val="4F81BD"/>
                </a:solidFill>
                <a:latin typeface="Times New Roman"/>
                <a:ea typeface="Times New Roman"/>
                <a:cs typeface="Times New Roman"/>
                <a:sym typeface="Times New Roman"/>
              </a:rPr>
              <a:t>      </a:t>
            </a:r>
            <a:endParaRPr i="1" sz="1200">
              <a:solidFill>
                <a:srgbClr val="4F81BD"/>
              </a:solidFill>
              <a:latin typeface="Times New Roman"/>
              <a:ea typeface="Times New Roman"/>
              <a:cs typeface="Times New Roman"/>
              <a:sym typeface="Times New Roman"/>
            </a:endParaRPr>
          </a:p>
          <a:p>
            <a:pPr indent="0" lvl="0" marL="0" rtl="0" algn="ctr">
              <a:lnSpc>
                <a:spcPct val="115000"/>
              </a:lnSpc>
              <a:spcBef>
                <a:spcPts val="1000"/>
              </a:spcBef>
              <a:spcAft>
                <a:spcPts val="0"/>
              </a:spcAft>
              <a:buNone/>
            </a:pPr>
            <a:r>
              <a:rPr b="1" lang="en" sz="2871">
                <a:solidFill>
                  <a:srgbClr val="000000"/>
                </a:solidFill>
                <a:latin typeface="Times New Roman"/>
                <a:ea typeface="Times New Roman"/>
                <a:cs typeface="Times New Roman"/>
                <a:sym typeface="Times New Roman"/>
              </a:rPr>
              <a:t>Chula Vista Starlight Parade 2023</a:t>
            </a:r>
            <a:endParaRPr b="1" sz="2871">
              <a:solidFill>
                <a:srgbClr val="000000"/>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b="1" lang="en" sz="1400">
                <a:solidFill>
                  <a:srgbClr val="000000"/>
                </a:solidFill>
                <a:latin typeface="Times New Roman"/>
                <a:ea typeface="Times New Roman"/>
                <a:cs typeface="Times New Roman"/>
                <a:sym typeface="Times New Roman"/>
              </a:rPr>
              <a:t>   	Parade Information</a:t>
            </a:r>
            <a:br>
              <a:rPr b="1" lang="en" sz="1400">
                <a:solidFill>
                  <a:srgbClr val="000000"/>
                </a:solidFill>
                <a:latin typeface="Times New Roman"/>
                <a:ea typeface="Times New Roman"/>
                <a:cs typeface="Times New Roman"/>
                <a:sym typeface="Times New Roman"/>
              </a:rPr>
            </a:br>
            <a:r>
              <a:rPr b="1" i="1" lang="en" sz="1400" u="sng">
                <a:solidFill>
                  <a:srgbClr val="FF0000"/>
                </a:solidFill>
                <a:latin typeface="Times New Roman"/>
                <a:ea typeface="Times New Roman"/>
                <a:cs typeface="Times New Roman"/>
                <a:sym typeface="Times New Roman"/>
              </a:rPr>
              <a:t>PLEASE NOTE THIS YEAR, THE PARADE WILL START AT 6:00PM!</a:t>
            </a:r>
            <a:endParaRPr b="1" i="1" sz="1400" u="sng">
              <a:solidFill>
                <a:srgbClr val="FF0000"/>
              </a:solidFill>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n" sz="1100">
                <a:solidFill>
                  <a:srgbClr val="000000"/>
                </a:solidFill>
              </a:rPr>
              <a:t> </a:t>
            </a:r>
            <a:endParaRPr sz="1100">
              <a:solidFill>
                <a:srgbClr val="000000"/>
              </a:solidFill>
            </a:endParaRPr>
          </a:p>
          <a:p>
            <a:pPr indent="0" lvl="0" marL="457200" rtl="0" algn="just">
              <a:lnSpc>
                <a:spcPct val="115000"/>
              </a:lnSpc>
              <a:spcBef>
                <a:spcPts val="0"/>
              </a:spcBef>
              <a:spcAft>
                <a:spcPts val="0"/>
              </a:spcAft>
              <a:buNone/>
            </a:pPr>
            <a:r>
              <a:rPr lang="en" sz="1100">
                <a:solidFill>
                  <a:srgbClr val="000000"/>
                </a:solidFill>
                <a:latin typeface="Times New Roman"/>
                <a:ea typeface="Times New Roman"/>
                <a:cs typeface="Times New Roman"/>
                <a:sym typeface="Times New Roman"/>
              </a:rPr>
              <a:t>Thank you for joining us for the Chula Vista Starlight Parade 2023! Please take a few minutes to read over the following information to help minimize day-of confusion. If for any reason you require assistance on the </a:t>
            </a:r>
            <a:r>
              <a:rPr b="1" lang="en" sz="1100">
                <a:solidFill>
                  <a:srgbClr val="000000"/>
                </a:solidFill>
                <a:latin typeface="Times New Roman"/>
                <a:ea typeface="Times New Roman"/>
                <a:cs typeface="Times New Roman"/>
                <a:sym typeface="Times New Roman"/>
              </a:rPr>
              <a:t>day of the parade</a:t>
            </a:r>
            <a:r>
              <a:rPr lang="en" sz="1100">
                <a:solidFill>
                  <a:srgbClr val="000000"/>
                </a:solidFill>
                <a:latin typeface="Times New Roman"/>
                <a:ea typeface="Times New Roman"/>
                <a:cs typeface="Times New Roman"/>
                <a:sym typeface="Times New Roman"/>
              </a:rPr>
              <a:t>, </a:t>
            </a:r>
            <a:r>
              <a:rPr b="1" lang="en" sz="1100">
                <a:solidFill>
                  <a:srgbClr val="000000"/>
                </a:solidFill>
                <a:latin typeface="Times New Roman"/>
                <a:ea typeface="Times New Roman"/>
                <a:cs typeface="Times New Roman"/>
                <a:sym typeface="Times New Roman"/>
              </a:rPr>
              <a:t>please contact Jacob Hendersen at 619-905-1106 or Laurel McFarlane at 619-392-0548.</a:t>
            </a:r>
            <a:endParaRPr b="1" sz="1100">
              <a:solidFill>
                <a:srgbClr val="000000"/>
              </a:solidFill>
              <a:latin typeface="Times New Roman"/>
              <a:ea typeface="Times New Roman"/>
              <a:cs typeface="Times New Roman"/>
              <a:sym typeface="Times New Roman"/>
            </a:endParaRPr>
          </a:p>
          <a:p>
            <a:pPr indent="0" lvl="0" marL="457200" rtl="0" algn="just">
              <a:lnSpc>
                <a:spcPct val="115000"/>
              </a:lnSpc>
              <a:spcBef>
                <a:spcPts val="0"/>
              </a:spcBef>
              <a:spcAft>
                <a:spcPts val="0"/>
              </a:spcAft>
              <a:buNone/>
            </a:pPr>
            <a:r>
              <a:rPr lang="en" sz="1100" u="sng">
                <a:solidFill>
                  <a:srgbClr val="000000"/>
                </a:solidFill>
                <a:latin typeface="Times New Roman"/>
                <a:ea typeface="Times New Roman"/>
                <a:cs typeface="Times New Roman"/>
                <a:sym typeface="Times New Roman"/>
              </a:rPr>
              <a:t> </a:t>
            </a:r>
            <a:endParaRPr sz="1100" u="sng">
              <a:solidFill>
                <a:srgbClr val="000000"/>
              </a:solidFill>
              <a:latin typeface="Times New Roman"/>
              <a:ea typeface="Times New Roman"/>
              <a:cs typeface="Times New Roman"/>
              <a:sym typeface="Times New Roman"/>
            </a:endParaRPr>
          </a:p>
          <a:p>
            <a:pPr indent="0" lvl="0" marL="457200" rtl="0" algn="just">
              <a:lnSpc>
                <a:spcPct val="115000"/>
              </a:lnSpc>
              <a:spcBef>
                <a:spcPts val="0"/>
              </a:spcBef>
              <a:spcAft>
                <a:spcPts val="0"/>
              </a:spcAft>
              <a:buNone/>
            </a:pPr>
            <a:r>
              <a:rPr b="1" lang="en" sz="1100">
                <a:solidFill>
                  <a:srgbClr val="000000"/>
                </a:solidFill>
                <a:latin typeface="Times New Roman"/>
                <a:ea typeface="Times New Roman"/>
                <a:cs typeface="Times New Roman"/>
                <a:sym typeface="Times New Roman"/>
              </a:rPr>
              <a:t>Check In:</a:t>
            </a:r>
            <a:endParaRPr b="1" sz="1100">
              <a:solidFill>
                <a:srgbClr val="000000"/>
              </a:solidFill>
              <a:latin typeface="Times New Roman"/>
              <a:ea typeface="Times New Roman"/>
              <a:cs typeface="Times New Roman"/>
              <a:sym typeface="Times New Roman"/>
            </a:endParaRPr>
          </a:p>
          <a:p>
            <a:pPr indent="0" lvl="0" marL="914400" rtl="0" algn="just">
              <a:lnSpc>
                <a:spcPct val="115000"/>
              </a:lnSpc>
              <a:spcBef>
                <a:spcPts val="0"/>
              </a:spcBef>
              <a:spcAft>
                <a:spcPts val="0"/>
              </a:spcAft>
              <a:buNone/>
            </a:pPr>
            <a:r>
              <a:rPr lang="en" sz="1100">
                <a:solidFill>
                  <a:srgbClr val="000000"/>
                </a:solidFill>
              </a:rPr>
              <a:t>·</a:t>
            </a:r>
            <a:r>
              <a:rPr lang="en" sz="700">
                <a:solidFill>
                  <a:srgbClr val="000000"/>
                </a:solidFill>
                <a:latin typeface="Times New Roman"/>
                <a:ea typeface="Times New Roman"/>
                <a:cs typeface="Times New Roman"/>
                <a:sym typeface="Times New Roman"/>
              </a:rPr>
              <a:t>   	</a:t>
            </a:r>
            <a:r>
              <a:rPr lang="en" sz="1100">
                <a:solidFill>
                  <a:srgbClr val="FF0000"/>
                </a:solidFill>
                <a:latin typeface="Times New Roman"/>
                <a:ea typeface="Times New Roman"/>
                <a:cs typeface="Times New Roman"/>
                <a:sym typeface="Times New Roman"/>
              </a:rPr>
              <a:t>Check in will START at 3:00 PM </a:t>
            </a:r>
            <a:r>
              <a:rPr lang="en" sz="1100">
                <a:solidFill>
                  <a:srgbClr val="000000"/>
                </a:solidFill>
                <a:latin typeface="Times New Roman"/>
                <a:ea typeface="Times New Roman"/>
                <a:cs typeface="Times New Roman"/>
                <a:sym typeface="Times New Roman"/>
              </a:rPr>
              <a:t>on Sunday, December 3, 2023.</a:t>
            </a:r>
            <a:endParaRPr sz="1100">
              <a:solidFill>
                <a:srgbClr val="000000"/>
              </a:solidFill>
              <a:latin typeface="Times New Roman"/>
              <a:ea typeface="Times New Roman"/>
              <a:cs typeface="Times New Roman"/>
              <a:sym typeface="Times New Roman"/>
            </a:endParaRPr>
          </a:p>
          <a:p>
            <a:pPr indent="0" lvl="0" marL="914400" rtl="0" algn="just">
              <a:lnSpc>
                <a:spcPct val="115000"/>
              </a:lnSpc>
              <a:spcBef>
                <a:spcPts val="0"/>
              </a:spcBef>
              <a:spcAft>
                <a:spcPts val="0"/>
              </a:spcAft>
              <a:buNone/>
            </a:pPr>
            <a:r>
              <a:rPr lang="en" sz="1100">
                <a:solidFill>
                  <a:srgbClr val="000000"/>
                </a:solidFill>
              </a:rPr>
              <a:t>·</a:t>
            </a:r>
            <a:r>
              <a:rPr lang="en" sz="700">
                <a:solidFill>
                  <a:srgbClr val="000000"/>
                </a:solidFill>
                <a:latin typeface="Times New Roman"/>
                <a:ea typeface="Times New Roman"/>
                <a:cs typeface="Times New Roman"/>
                <a:sym typeface="Times New Roman"/>
              </a:rPr>
              <a:t>   	</a:t>
            </a:r>
            <a:r>
              <a:rPr lang="en" sz="1100">
                <a:solidFill>
                  <a:srgbClr val="000000"/>
                </a:solidFill>
                <a:latin typeface="Times New Roman"/>
                <a:ea typeface="Times New Roman"/>
                <a:cs typeface="Times New Roman"/>
                <a:sym typeface="Times New Roman"/>
              </a:rPr>
              <a:t>Check-in will be in one of the 3 parade staging areas</a:t>
            </a:r>
            <a:endParaRPr sz="1100">
              <a:solidFill>
                <a:srgbClr val="000000"/>
              </a:solidFill>
              <a:latin typeface="Times New Roman"/>
              <a:ea typeface="Times New Roman"/>
              <a:cs typeface="Times New Roman"/>
              <a:sym typeface="Times New Roman"/>
            </a:endParaRPr>
          </a:p>
          <a:p>
            <a:pPr indent="0" lvl="0" marL="1371600" rtl="0" algn="just">
              <a:lnSpc>
                <a:spcPct val="115000"/>
              </a:lnSpc>
              <a:spcBef>
                <a:spcPts val="0"/>
              </a:spcBef>
              <a:spcAft>
                <a:spcPts val="0"/>
              </a:spcAft>
              <a:buNone/>
            </a:pPr>
            <a:r>
              <a:rPr lang="en" sz="1100">
                <a:solidFill>
                  <a:srgbClr val="000000"/>
                </a:solidFill>
                <a:latin typeface="Courier New"/>
                <a:ea typeface="Courier New"/>
                <a:cs typeface="Courier New"/>
                <a:sym typeface="Courier New"/>
              </a:rPr>
              <a:t>o</a:t>
            </a:r>
            <a:r>
              <a:rPr lang="en" sz="700">
                <a:solidFill>
                  <a:srgbClr val="000000"/>
                </a:solidFill>
                <a:latin typeface="Times New Roman"/>
                <a:ea typeface="Times New Roman"/>
                <a:cs typeface="Times New Roman"/>
                <a:sym typeface="Times New Roman"/>
              </a:rPr>
              <a:t>   </a:t>
            </a:r>
            <a:r>
              <a:rPr b="1" lang="en" sz="1100">
                <a:solidFill>
                  <a:srgbClr val="000000"/>
                </a:solidFill>
                <a:highlight>
                  <a:srgbClr val="FFFF00"/>
                </a:highlight>
                <a:latin typeface="Times New Roman"/>
                <a:ea typeface="Times New Roman"/>
                <a:cs typeface="Times New Roman"/>
                <a:sym typeface="Times New Roman"/>
              </a:rPr>
              <a:t>A GROUP</a:t>
            </a:r>
            <a:r>
              <a:rPr lang="en" sz="1100">
                <a:solidFill>
                  <a:srgbClr val="000000"/>
                </a:solidFill>
                <a:latin typeface="Times New Roman"/>
                <a:ea typeface="Times New Roman"/>
                <a:cs typeface="Times New Roman"/>
                <a:sym typeface="Times New Roman"/>
              </a:rPr>
              <a:t> H St. between 4</a:t>
            </a:r>
            <a:r>
              <a:rPr baseline="30000" lang="en" sz="1100">
                <a:solidFill>
                  <a:srgbClr val="000000"/>
                </a:solidFill>
                <a:latin typeface="Times New Roman"/>
                <a:ea typeface="Times New Roman"/>
                <a:cs typeface="Times New Roman"/>
                <a:sym typeface="Times New Roman"/>
              </a:rPr>
              <a:t>th</a:t>
            </a:r>
            <a:r>
              <a:rPr lang="en" sz="1100">
                <a:solidFill>
                  <a:srgbClr val="000000"/>
                </a:solidFill>
                <a:latin typeface="Times New Roman"/>
                <a:ea typeface="Times New Roman"/>
                <a:cs typeface="Times New Roman"/>
                <a:sym typeface="Times New Roman"/>
              </a:rPr>
              <a:t> Ave. and 3</a:t>
            </a:r>
            <a:r>
              <a:rPr baseline="30000" lang="en" sz="1100">
                <a:solidFill>
                  <a:srgbClr val="000000"/>
                </a:solidFill>
                <a:latin typeface="Times New Roman"/>
                <a:ea typeface="Times New Roman"/>
                <a:cs typeface="Times New Roman"/>
                <a:sym typeface="Times New Roman"/>
              </a:rPr>
              <a:t>rd</a:t>
            </a:r>
            <a:r>
              <a:rPr lang="en" sz="1100">
                <a:solidFill>
                  <a:srgbClr val="000000"/>
                </a:solidFill>
                <a:latin typeface="Times New Roman"/>
                <a:ea typeface="Times New Roman"/>
                <a:cs typeface="Times New Roman"/>
                <a:sym typeface="Times New Roman"/>
              </a:rPr>
              <a:t> Ave.</a:t>
            </a:r>
            <a:endParaRPr sz="1100">
              <a:solidFill>
                <a:srgbClr val="000000"/>
              </a:solidFill>
              <a:latin typeface="Times New Roman"/>
              <a:ea typeface="Times New Roman"/>
              <a:cs typeface="Times New Roman"/>
              <a:sym typeface="Times New Roman"/>
            </a:endParaRPr>
          </a:p>
          <a:p>
            <a:pPr indent="0" lvl="0" marL="1371600" rtl="0" algn="just">
              <a:lnSpc>
                <a:spcPct val="115000"/>
              </a:lnSpc>
              <a:spcBef>
                <a:spcPts val="0"/>
              </a:spcBef>
              <a:spcAft>
                <a:spcPts val="0"/>
              </a:spcAft>
              <a:buNone/>
            </a:pPr>
            <a:r>
              <a:rPr lang="en" sz="1100">
                <a:solidFill>
                  <a:srgbClr val="000000"/>
                </a:solidFill>
                <a:latin typeface="Courier New"/>
                <a:ea typeface="Courier New"/>
                <a:cs typeface="Courier New"/>
                <a:sym typeface="Courier New"/>
              </a:rPr>
              <a:t>o</a:t>
            </a:r>
            <a:r>
              <a:rPr lang="en" sz="700">
                <a:solidFill>
                  <a:srgbClr val="000000"/>
                </a:solidFill>
                <a:latin typeface="Times New Roman"/>
                <a:ea typeface="Times New Roman"/>
                <a:cs typeface="Times New Roman"/>
                <a:sym typeface="Times New Roman"/>
              </a:rPr>
              <a:t>   </a:t>
            </a:r>
            <a:r>
              <a:rPr b="1" lang="en" sz="1100">
                <a:solidFill>
                  <a:srgbClr val="000000"/>
                </a:solidFill>
                <a:highlight>
                  <a:srgbClr val="FFFF00"/>
                </a:highlight>
                <a:latin typeface="Times New Roman"/>
                <a:ea typeface="Times New Roman"/>
                <a:cs typeface="Times New Roman"/>
                <a:sym typeface="Times New Roman"/>
              </a:rPr>
              <a:t>B GROUP</a:t>
            </a:r>
            <a:r>
              <a:rPr b="1" lang="en" sz="1100">
                <a:solidFill>
                  <a:srgbClr val="000000"/>
                </a:solidFill>
                <a:latin typeface="Times New Roman"/>
                <a:ea typeface="Times New Roman"/>
                <a:cs typeface="Times New Roman"/>
                <a:sym typeface="Times New Roman"/>
              </a:rPr>
              <a:t> </a:t>
            </a:r>
            <a:r>
              <a:rPr lang="en" sz="1100">
                <a:solidFill>
                  <a:srgbClr val="000000"/>
                </a:solidFill>
                <a:latin typeface="Times New Roman"/>
                <a:ea typeface="Times New Roman"/>
                <a:cs typeface="Times New Roman"/>
                <a:sym typeface="Times New Roman"/>
              </a:rPr>
              <a:t>- H St. between 3</a:t>
            </a:r>
            <a:r>
              <a:rPr baseline="30000" lang="en" sz="1100">
                <a:solidFill>
                  <a:srgbClr val="000000"/>
                </a:solidFill>
                <a:latin typeface="Times New Roman"/>
                <a:ea typeface="Times New Roman"/>
                <a:cs typeface="Times New Roman"/>
                <a:sym typeface="Times New Roman"/>
              </a:rPr>
              <a:t>rd</a:t>
            </a:r>
            <a:r>
              <a:rPr lang="en" sz="1100">
                <a:solidFill>
                  <a:srgbClr val="000000"/>
                </a:solidFill>
                <a:latin typeface="Times New Roman"/>
                <a:ea typeface="Times New Roman"/>
                <a:cs typeface="Times New Roman"/>
                <a:sym typeface="Times New Roman"/>
              </a:rPr>
              <a:t> Ave. and 2</a:t>
            </a:r>
            <a:r>
              <a:rPr baseline="30000" lang="en" sz="1100">
                <a:solidFill>
                  <a:srgbClr val="000000"/>
                </a:solidFill>
                <a:latin typeface="Times New Roman"/>
                <a:ea typeface="Times New Roman"/>
                <a:cs typeface="Times New Roman"/>
                <a:sym typeface="Times New Roman"/>
              </a:rPr>
              <a:t>nd</a:t>
            </a:r>
            <a:r>
              <a:rPr lang="en" sz="1100">
                <a:solidFill>
                  <a:srgbClr val="000000"/>
                </a:solidFill>
                <a:latin typeface="Times New Roman"/>
                <a:ea typeface="Times New Roman"/>
                <a:cs typeface="Times New Roman"/>
                <a:sym typeface="Times New Roman"/>
              </a:rPr>
              <a:t> Ave.</a:t>
            </a:r>
            <a:endParaRPr sz="1100">
              <a:solidFill>
                <a:srgbClr val="000000"/>
              </a:solidFill>
              <a:latin typeface="Times New Roman"/>
              <a:ea typeface="Times New Roman"/>
              <a:cs typeface="Times New Roman"/>
              <a:sym typeface="Times New Roman"/>
            </a:endParaRPr>
          </a:p>
          <a:p>
            <a:pPr indent="0" lvl="0" marL="1371600" rtl="0" algn="just">
              <a:lnSpc>
                <a:spcPct val="115000"/>
              </a:lnSpc>
              <a:spcBef>
                <a:spcPts val="0"/>
              </a:spcBef>
              <a:spcAft>
                <a:spcPts val="0"/>
              </a:spcAft>
              <a:buNone/>
            </a:pPr>
            <a:r>
              <a:rPr lang="en" sz="1100">
                <a:solidFill>
                  <a:srgbClr val="000000"/>
                </a:solidFill>
                <a:latin typeface="Courier New"/>
                <a:ea typeface="Courier New"/>
                <a:cs typeface="Courier New"/>
                <a:sym typeface="Courier New"/>
              </a:rPr>
              <a:t>o</a:t>
            </a:r>
            <a:r>
              <a:rPr lang="en" sz="700">
                <a:solidFill>
                  <a:srgbClr val="000000"/>
                </a:solidFill>
                <a:latin typeface="Times New Roman"/>
                <a:ea typeface="Times New Roman"/>
                <a:cs typeface="Times New Roman"/>
                <a:sym typeface="Times New Roman"/>
              </a:rPr>
              <a:t>   </a:t>
            </a:r>
            <a:r>
              <a:rPr b="1" lang="en" sz="1100">
                <a:solidFill>
                  <a:srgbClr val="000000"/>
                </a:solidFill>
                <a:highlight>
                  <a:srgbClr val="FFFF00"/>
                </a:highlight>
                <a:latin typeface="Times New Roman"/>
                <a:ea typeface="Times New Roman"/>
                <a:cs typeface="Times New Roman"/>
                <a:sym typeface="Times New Roman"/>
              </a:rPr>
              <a:t>C GROUP</a:t>
            </a:r>
            <a:r>
              <a:rPr lang="en" sz="1100">
                <a:solidFill>
                  <a:srgbClr val="000000"/>
                </a:solidFill>
                <a:latin typeface="Times New Roman"/>
                <a:ea typeface="Times New Roman"/>
                <a:cs typeface="Times New Roman"/>
                <a:sym typeface="Times New Roman"/>
              </a:rPr>
              <a:t>- 3</a:t>
            </a:r>
            <a:r>
              <a:rPr baseline="30000" lang="en" sz="1100">
                <a:solidFill>
                  <a:srgbClr val="000000"/>
                </a:solidFill>
                <a:latin typeface="Times New Roman"/>
                <a:ea typeface="Times New Roman"/>
                <a:cs typeface="Times New Roman"/>
                <a:sym typeface="Times New Roman"/>
              </a:rPr>
              <a:t>rd</a:t>
            </a:r>
            <a:r>
              <a:rPr lang="en" sz="1100">
                <a:solidFill>
                  <a:srgbClr val="000000"/>
                </a:solidFill>
                <a:latin typeface="Times New Roman"/>
                <a:ea typeface="Times New Roman"/>
                <a:cs typeface="Times New Roman"/>
                <a:sym typeface="Times New Roman"/>
              </a:rPr>
              <a:t> Ave. between I St. and H St.</a:t>
            </a:r>
            <a:endParaRPr sz="1100">
              <a:solidFill>
                <a:srgbClr val="000000"/>
              </a:solidFill>
              <a:latin typeface="Times New Roman"/>
              <a:ea typeface="Times New Roman"/>
              <a:cs typeface="Times New Roman"/>
              <a:sym typeface="Times New Roman"/>
            </a:endParaRPr>
          </a:p>
          <a:p>
            <a:pPr indent="0" lvl="0" marL="914400" rtl="0" algn="just">
              <a:lnSpc>
                <a:spcPct val="115000"/>
              </a:lnSpc>
              <a:spcBef>
                <a:spcPts val="0"/>
              </a:spcBef>
              <a:spcAft>
                <a:spcPts val="0"/>
              </a:spcAft>
              <a:buNone/>
            </a:pPr>
            <a:r>
              <a:rPr lang="en" sz="1100">
                <a:solidFill>
                  <a:srgbClr val="000000"/>
                </a:solidFill>
              </a:rPr>
              <a:t>·</a:t>
            </a:r>
            <a:r>
              <a:rPr lang="en" sz="700">
                <a:solidFill>
                  <a:srgbClr val="000000"/>
                </a:solidFill>
                <a:latin typeface="Times New Roman"/>
                <a:ea typeface="Times New Roman"/>
                <a:cs typeface="Times New Roman"/>
                <a:sym typeface="Times New Roman"/>
              </a:rPr>
              <a:t>   	</a:t>
            </a:r>
            <a:r>
              <a:rPr lang="en" sz="1100">
                <a:solidFill>
                  <a:srgbClr val="000000"/>
                </a:solidFill>
                <a:latin typeface="Times New Roman"/>
                <a:ea typeface="Times New Roman"/>
                <a:cs typeface="Times New Roman"/>
                <a:sym typeface="Times New Roman"/>
              </a:rPr>
              <a:t>Check-in tables will be under canopies with signs that say “Check-in”</a:t>
            </a:r>
            <a:endParaRPr sz="1100">
              <a:solidFill>
                <a:srgbClr val="000000"/>
              </a:solidFill>
              <a:latin typeface="Times New Roman"/>
              <a:ea typeface="Times New Roman"/>
              <a:cs typeface="Times New Roman"/>
              <a:sym typeface="Times New Roman"/>
            </a:endParaRPr>
          </a:p>
          <a:p>
            <a:pPr indent="0" lvl="0" marL="914400" rtl="0" algn="just">
              <a:lnSpc>
                <a:spcPct val="115000"/>
              </a:lnSpc>
              <a:spcBef>
                <a:spcPts val="0"/>
              </a:spcBef>
              <a:spcAft>
                <a:spcPts val="0"/>
              </a:spcAft>
              <a:buNone/>
            </a:pPr>
            <a:r>
              <a:rPr lang="en" sz="1100">
                <a:solidFill>
                  <a:srgbClr val="000000"/>
                </a:solidFill>
              </a:rPr>
              <a:t>·</a:t>
            </a:r>
            <a:r>
              <a:rPr lang="en" sz="700">
                <a:solidFill>
                  <a:srgbClr val="000000"/>
                </a:solidFill>
                <a:latin typeface="Times New Roman"/>
                <a:ea typeface="Times New Roman"/>
                <a:cs typeface="Times New Roman"/>
                <a:sym typeface="Times New Roman"/>
              </a:rPr>
              <a:t>   	</a:t>
            </a:r>
            <a:r>
              <a:rPr lang="en" sz="1100">
                <a:solidFill>
                  <a:srgbClr val="000000"/>
                </a:solidFill>
                <a:latin typeface="Times New Roman"/>
                <a:ea typeface="Times New Roman"/>
                <a:cs typeface="Times New Roman"/>
                <a:sym typeface="Times New Roman"/>
              </a:rPr>
              <a:t>You will receive your parade line up number upon check-in.</a:t>
            </a:r>
            <a:endParaRPr sz="1100">
              <a:solidFill>
                <a:srgbClr val="000000"/>
              </a:solidFill>
              <a:latin typeface="Times New Roman"/>
              <a:ea typeface="Times New Roman"/>
              <a:cs typeface="Times New Roman"/>
              <a:sym typeface="Times New Roman"/>
            </a:endParaRPr>
          </a:p>
          <a:p>
            <a:pPr indent="0" lvl="0" marL="914400" rtl="0" algn="just">
              <a:lnSpc>
                <a:spcPct val="115000"/>
              </a:lnSpc>
              <a:spcBef>
                <a:spcPts val="0"/>
              </a:spcBef>
              <a:spcAft>
                <a:spcPts val="0"/>
              </a:spcAft>
              <a:buNone/>
            </a:pPr>
            <a:r>
              <a:rPr lang="en" sz="1100">
                <a:solidFill>
                  <a:srgbClr val="000000"/>
                </a:solidFill>
              </a:rPr>
              <a:t>·</a:t>
            </a:r>
            <a:r>
              <a:rPr lang="en" sz="700">
                <a:solidFill>
                  <a:srgbClr val="000000"/>
                </a:solidFill>
                <a:latin typeface="Times New Roman"/>
                <a:ea typeface="Times New Roman"/>
                <a:cs typeface="Times New Roman"/>
                <a:sym typeface="Times New Roman"/>
              </a:rPr>
              <a:t>   	</a:t>
            </a:r>
            <a:r>
              <a:rPr lang="en" sz="1100">
                <a:solidFill>
                  <a:srgbClr val="000000"/>
                </a:solidFill>
                <a:latin typeface="Times New Roman"/>
                <a:ea typeface="Times New Roman"/>
                <a:cs typeface="Times New Roman"/>
                <a:sym typeface="Times New Roman"/>
              </a:rPr>
              <a:t>Staff will be available to assist you with any questions you may have.</a:t>
            </a:r>
            <a:endParaRPr sz="1100">
              <a:solidFill>
                <a:srgbClr val="000000"/>
              </a:solidFill>
              <a:latin typeface="Times New Roman"/>
              <a:ea typeface="Times New Roman"/>
              <a:cs typeface="Times New Roman"/>
              <a:sym typeface="Times New Roman"/>
            </a:endParaRPr>
          </a:p>
          <a:p>
            <a:pPr indent="0" lvl="0" marL="914400" rtl="0" algn="just">
              <a:lnSpc>
                <a:spcPct val="115000"/>
              </a:lnSpc>
              <a:spcBef>
                <a:spcPts val="0"/>
              </a:spcBef>
              <a:spcAft>
                <a:spcPts val="0"/>
              </a:spcAft>
              <a:buNone/>
            </a:pPr>
            <a:r>
              <a:rPr lang="en" sz="1100">
                <a:solidFill>
                  <a:srgbClr val="000000"/>
                </a:solidFill>
              </a:rPr>
              <a:t>·</a:t>
            </a:r>
            <a:r>
              <a:rPr lang="en" sz="700">
                <a:solidFill>
                  <a:srgbClr val="000000"/>
                </a:solidFill>
                <a:latin typeface="Times New Roman"/>
                <a:ea typeface="Times New Roman"/>
                <a:cs typeface="Times New Roman"/>
                <a:sym typeface="Times New Roman"/>
              </a:rPr>
              <a:t>   	</a:t>
            </a:r>
            <a:r>
              <a:rPr lang="en" sz="1100">
                <a:solidFill>
                  <a:srgbClr val="FF0000"/>
                </a:solidFill>
                <a:latin typeface="Times New Roman"/>
                <a:ea typeface="Times New Roman"/>
                <a:cs typeface="Times New Roman"/>
                <a:sym typeface="Times New Roman"/>
              </a:rPr>
              <a:t>All entries must be checked </a:t>
            </a:r>
            <a:r>
              <a:rPr b="1" lang="en" sz="1100">
                <a:solidFill>
                  <a:srgbClr val="FF0000"/>
                </a:solidFill>
                <a:latin typeface="Times New Roman"/>
                <a:ea typeface="Times New Roman"/>
                <a:cs typeface="Times New Roman"/>
                <a:sym typeface="Times New Roman"/>
              </a:rPr>
              <a:t>in </a:t>
            </a:r>
            <a:r>
              <a:rPr b="1" lang="en" sz="1100" u="sng">
                <a:solidFill>
                  <a:srgbClr val="FF0000"/>
                </a:solidFill>
                <a:latin typeface="Times New Roman"/>
                <a:ea typeface="Times New Roman"/>
                <a:cs typeface="Times New Roman"/>
                <a:sym typeface="Times New Roman"/>
              </a:rPr>
              <a:t>NO LATER than 5:00 PM</a:t>
            </a:r>
            <a:r>
              <a:rPr b="1" lang="en" sz="1100">
                <a:solidFill>
                  <a:srgbClr val="000000"/>
                </a:solidFill>
                <a:latin typeface="Times New Roman"/>
                <a:ea typeface="Times New Roman"/>
                <a:cs typeface="Times New Roman"/>
                <a:sym typeface="Times New Roman"/>
              </a:rPr>
              <a:t>. </a:t>
            </a:r>
            <a:r>
              <a:rPr lang="en" sz="1100">
                <a:solidFill>
                  <a:srgbClr val="000000"/>
                </a:solidFill>
                <a:latin typeface="Times New Roman"/>
                <a:ea typeface="Times New Roman"/>
                <a:cs typeface="Times New Roman"/>
                <a:sym typeface="Times New Roman"/>
              </a:rPr>
              <a:t>Please plan on hitting traffic. With all of the road closures there is heavy traffic in the area.</a:t>
            </a:r>
            <a:endParaRPr sz="1100">
              <a:solidFill>
                <a:srgbClr val="000000"/>
              </a:solidFill>
              <a:latin typeface="Times New Roman"/>
              <a:ea typeface="Times New Roman"/>
              <a:cs typeface="Times New Roman"/>
              <a:sym typeface="Times New Roman"/>
            </a:endParaRPr>
          </a:p>
          <a:p>
            <a:pPr indent="0" lvl="0" marL="914400" rtl="0" algn="just">
              <a:lnSpc>
                <a:spcPct val="115000"/>
              </a:lnSpc>
              <a:spcBef>
                <a:spcPts val="0"/>
              </a:spcBef>
              <a:spcAft>
                <a:spcPts val="0"/>
              </a:spcAft>
              <a:buNone/>
            </a:pPr>
            <a:r>
              <a:rPr lang="en" sz="1100">
                <a:solidFill>
                  <a:srgbClr val="000000"/>
                </a:solidFill>
              </a:rPr>
              <a:t>·</a:t>
            </a:r>
            <a:r>
              <a:rPr lang="en" sz="700">
                <a:solidFill>
                  <a:srgbClr val="000000"/>
                </a:solidFill>
                <a:latin typeface="Times New Roman"/>
                <a:ea typeface="Times New Roman"/>
                <a:cs typeface="Times New Roman"/>
                <a:sym typeface="Times New Roman"/>
              </a:rPr>
              <a:t>   	</a:t>
            </a:r>
            <a:r>
              <a:rPr lang="en" sz="1100">
                <a:solidFill>
                  <a:srgbClr val="FF0000"/>
                </a:solidFill>
                <a:latin typeface="Times New Roman"/>
                <a:ea typeface="Times New Roman"/>
                <a:cs typeface="Times New Roman"/>
                <a:sym typeface="Times New Roman"/>
              </a:rPr>
              <a:t>It’s important to emphasize that the entire group does not need to be present at 5:00 PM, but at least one representative from your group must check in. Please note that the parade’s start times are as follows: GROUP A at 6:00 PM, Group B at 7:00 PM and Group C at 8:00 PM. </a:t>
            </a:r>
            <a:r>
              <a:rPr lang="en" sz="1100">
                <a:solidFill>
                  <a:srgbClr val="000000"/>
                </a:solidFill>
                <a:latin typeface="Times New Roman"/>
                <a:ea typeface="Times New Roman"/>
                <a:cs typeface="Times New Roman"/>
                <a:sym typeface="Times New Roman"/>
              </a:rPr>
              <a:t>While we cannot guarantee exact start times, we recommend arriving well in advance to ensure you’re prepared. If you are not in the order you’re assigned when the Parade leaves the start line, we will not be able to sub you in due to script and judging information.</a:t>
            </a:r>
            <a:endParaRPr sz="1100">
              <a:solidFill>
                <a:srgbClr val="000000"/>
              </a:solidFill>
              <a:latin typeface="Times New Roman"/>
              <a:ea typeface="Times New Roman"/>
              <a:cs typeface="Times New Roman"/>
              <a:sym typeface="Times New Roman"/>
            </a:endParaRPr>
          </a:p>
          <a:p>
            <a:pPr indent="0" lvl="0" marL="914400" rtl="0" algn="just">
              <a:lnSpc>
                <a:spcPct val="115000"/>
              </a:lnSpc>
              <a:spcBef>
                <a:spcPts val="0"/>
              </a:spcBef>
              <a:spcAft>
                <a:spcPts val="0"/>
              </a:spcAft>
              <a:buNone/>
            </a:pPr>
            <a:r>
              <a:rPr lang="en" sz="1100">
                <a:solidFill>
                  <a:srgbClr val="000000"/>
                </a:solidFill>
              </a:rPr>
              <a:t>·</a:t>
            </a:r>
            <a:r>
              <a:rPr lang="en" sz="700">
                <a:solidFill>
                  <a:srgbClr val="000000"/>
                </a:solidFill>
                <a:latin typeface="Times New Roman"/>
                <a:ea typeface="Times New Roman"/>
                <a:cs typeface="Times New Roman"/>
                <a:sym typeface="Times New Roman"/>
              </a:rPr>
              <a:t>   	</a:t>
            </a:r>
            <a:r>
              <a:rPr lang="en" sz="1100">
                <a:solidFill>
                  <a:srgbClr val="000000"/>
                </a:solidFill>
                <a:latin typeface="Times New Roman"/>
                <a:ea typeface="Times New Roman"/>
                <a:cs typeface="Times New Roman"/>
                <a:sym typeface="Times New Roman"/>
              </a:rPr>
              <a:t>We kindly ask for your patience while waiting and encourage you to ensure your group has snacks, water, warm jackets and maintains a positive holiday spirit.</a:t>
            </a:r>
            <a:r>
              <a:rPr lang="en" sz="1100">
                <a:solidFill>
                  <a:srgbClr val="000000"/>
                </a:solidFill>
              </a:rPr>
              <a:t>😊</a:t>
            </a:r>
            <a:endParaRPr sz="1100">
              <a:solidFill>
                <a:srgbClr val="000000"/>
              </a:solidFill>
            </a:endParaRPr>
          </a:p>
          <a:p>
            <a:pPr indent="0" lvl="0" marL="914400" rtl="0" algn="just">
              <a:lnSpc>
                <a:spcPct val="115000"/>
              </a:lnSpc>
              <a:spcBef>
                <a:spcPts val="0"/>
              </a:spcBef>
              <a:spcAft>
                <a:spcPts val="0"/>
              </a:spcAft>
              <a:buNone/>
            </a:pPr>
            <a:r>
              <a:rPr lang="en" sz="1100">
                <a:solidFill>
                  <a:srgbClr val="000000"/>
                </a:solidFill>
              </a:rPr>
              <a:t>·</a:t>
            </a:r>
            <a:r>
              <a:rPr lang="en" sz="700">
                <a:solidFill>
                  <a:srgbClr val="000000"/>
                </a:solidFill>
                <a:latin typeface="Times New Roman"/>
                <a:ea typeface="Times New Roman"/>
                <a:cs typeface="Times New Roman"/>
                <a:sym typeface="Times New Roman"/>
              </a:rPr>
              <a:t>   	</a:t>
            </a:r>
            <a:r>
              <a:rPr lang="en" sz="1100">
                <a:solidFill>
                  <a:srgbClr val="000000"/>
                </a:solidFill>
                <a:latin typeface="Times New Roman"/>
                <a:ea typeface="Times New Roman"/>
                <a:cs typeface="Times New Roman"/>
                <a:sym typeface="Times New Roman"/>
              </a:rPr>
              <a:t>If your group is not in the assigned order when the parade departs from the start line, regrettably, we won’t be able to accommodate fitting you in later in the parade, as this will disrupt the script and judging procedures.</a:t>
            </a:r>
            <a:endParaRPr sz="1100">
              <a:solidFill>
                <a:srgbClr val="000000"/>
              </a:solidFill>
              <a:latin typeface="Times New Roman"/>
              <a:ea typeface="Times New Roman"/>
              <a:cs typeface="Times New Roman"/>
              <a:sym typeface="Times New Roman"/>
            </a:endParaRPr>
          </a:p>
          <a:p>
            <a:pPr indent="0" lvl="0" marL="914400" rtl="0" algn="just">
              <a:lnSpc>
                <a:spcPct val="115000"/>
              </a:lnSpc>
              <a:spcBef>
                <a:spcPts val="0"/>
              </a:spcBef>
              <a:spcAft>
                <a:spcPts val="0"/>
              </a:spcAft>
              <a:buNone/>
            </a:pPr>
            <a:r>
              <a:rPr lang="en" sz="1100">
                <a:solidFill>
                  <a:srgbClr val="000000"/>
                </a:solidFill>
              </a:rPr>
              <a:t>·</a:t>
            </a:r>
            <a:r>
              <a:rPr lang="en" sz="700">
                <a:solidFill>
                  <a:srgbClr val="000000"/>
                </a:solidFill>
                <a:latin typeface="Times New Roman"/>
                <a:ea typeface="Times New Roman"/>
                <a:cs typeface="Times New Roman"/>
                <a:sym typeface="Times New Roman"/>
              </a:rPr>
              <a:t>   	</a:t>
            </a:r>
            <a:r>
              <a:rPr b="1" lang="en" sz="1100">
                <a:solidFill>
                  <a:srgbClr val="000000"/>
                </a:solidFill>
                <a:latin typeface="Times New Roman"/>
                <a:ea typeface="Times New Roman"/>
                <a:cs typeface="Times New Roman"/>
                <a:sym typeface="Times New Roman"/>
              </a:rPr>
              <a:t>Please Note: This is a nighttime parade so be sure to light up your group or float if possible! The MORE lights THE BETTER! Think brighter, bigger, and more festive than ever!</a:t>
            </a:r>
            <a:endParaRPr b="1" sz="1100">
              <a:solidFill>
                <a:srgbClr val="000000"/>
              </a:solidFill>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b="1" lang="en" sz="1100">
                <a:solidFill>
                  <a:srgbClr val="000000"/>
                </a:solidFill>
                <a:latin typeface="Times New Roman"/>
                <a:ea typeface="Times New Roman"/>
                <a:cs typeface="Times New Roman"/>
                <a:sym typeface="Times New Roman"/>
              </a:rPr>
              <a:t> </a:t>
            </a:r>
            <a:endParaRPr b="1" sz="1100">
              <a:solidFill>
                <a:srgbClr val="000000"/>
              </a:solidFill>
              <a:latin typeface="Times New Roman"/>
              <a:ea typeface="Times New Roman"/>
              <a:cs typeface="Times New Roman"/>
              <a:sym typeface="Times New Roman"/>
            </a:endParaRPr>
          </a:p>
          <a:p>
            <a:pPr indent="0" lvl="0" marL="0" rtl="0" algn="l">
              <a:spcBef>
                <a:spcPts val="0"/>
              </a:spcBef>
              <a:spcAft>
                <a:spcPts val="12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7"/>
          <p:cNvSpPr txBox="1"/>
          <p:nvPr>
            <p:ph type="title"/>
          </p:nvPr>
        </p:nvSpPr>
        <p:spPr>
          <a:xfrm>
            <a:off x="142650" y="167475"/>
            <a:ext cx="8783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Cookie Program Dates: 2024</a:t>
            </a:r>
            <a:endParaRPr/>
          </a:p>
        </p:txBody>
      </p:sp>
      <p:sp>
        <p:nvSpPr>
          <p:cNvPr id="190" name="Google Shape;190;p37"/>
          <p:cNvSpPr txBox="1"/>
          <p:nvPr>
            <p:ph idx="1" type="body"/>
          </p:nvPr>
        </p:nvSpPr>
        <p:spPr>
          <a:xfrm>
            <a:off x="0" y="1152475"/>
            <a:ext cx="4861200" cy="225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Training Friday, November 10th</a:t>
            </a:r>
            <a:endParaRPr/>
          </a:p>
          <a:p>
            <a:pPr indent="-342900" lvl="0" marL="457200" rtl="0" algn="l">
              <a:spcBef>
                <a:spcPts val="0"/>
              </a:spcBef>
              <a:spcAft>
                <a:spcPts val="0"/>
              </a:spcAft>
              <a:buSzPts val="1800"/>
              <a:buChar char="●"/>
            </a:pPr>
            <a:r>
              <a:rPr lang="en"/>
              <a:t>Initial Order Due Wednesday, December 13th</a:t>
            </a:r>
            <a:endParaRPr/>
          </a:p>
          <a:p>
            <a:pPr indent="-342900" lvl="0" marL="457200" rtl="0" algn="l">
              <a:spcBef>
                <a:spcPts val="0"/>
              </a:spcBef>
              <a:spcAft>
                <a:spcPts val="0"/>
              </a:spcAft>
              <a:buSzPts val="1800"/>
              <a:buChar char="●"/>
            </a:pPr>
            <a:r>
              <a:rPr lang="en"/>
              <a:t>Delivery Day Saturday, January 27th</a:t>
            </a:r>
            <a:endParaRPr/>
          </a:p>
          <a:p>
            <a:pPr indent="-342900" lvl="0" marL="457200" rtl="0" algn="l">
              <a:spcBef>
                <a:spcPts val="0"/>
              </a:spcBef>
              <a:spcAft>
                <a:spcPts val="0"/>
              </a:spcAft>
              <a:buSzPts val="1800"/>
              <a:buChar char="●"/>
            </a:pPr>
            <a:r>
              <a:rPr lang="en"/>
              <a:t>Cookie Program Begins Sunday, </a:t>
            </a:r>
            <a:r>
              <a:rPr lang="en"/>
              <a:t>January</a:t>
            </a:r>
            <a:r>
              <a:rPr lang="en"/>
              <a:t> 28th </a:t>
            </a:r>
            <a:endParaRPr/>
          </a:p>
        </p:txBody>
      </p:sp>
      <p:pic>
        <p:nvPicPr>
          <p:cNvPr id="191" name="Google Shape;191;p37"/>
          <p:cNvPicPr preferRelativeResize="0"/>
          <p:nvPr/>
        </p:nvPicPr>
        <p:blipFill>
          <a:blip r:embed="rId3">
            <a:alphaModFix/>
          </a:blip>
          <a:stretch>
            <a:fillRect/>
          </a:stretch>
        </p:blipFill>
        <p:spPr>
          <a:xfrm>
            <a:off x="3843835" y="1010825"/>
            <a:ext cx="6081815" cy="4025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8"/>
          <p:cNvSpPr txBox="1"/>
          <p:nvPr/>
        </p:nvSpPr>
        <p:spPr>
          <a:xfrm>
            <a:off x="265500" y="2803075"/>
            <a:ext cx="4045200" cy="20268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l">
              <a:lnSpc>
                <a:spcPct val="115000"/>
              </a:lnSpc>
              <a:spcBef>
                <a:spcPts val="0"/>
              </a:spcBef>
              <a:spcAft>
                <a:spcPts val="0"/>
              </a:spcAft>
              <a:buNone/>
            </a:pPr>
            <a:r>
              <a:rPr lang="en" sz="1800">
                <a:solidFill>
                  <a:srgbClr val="595959"/>
                </a:solidFill>
              </a:rPr>
              <a:t>Date: Saturday, December 16, 2023</a:t>
            </a:r>
            <a:endParaRPr sz="1800">
              <a:solidFill>
                <a:srgbClr val="595959"/>
              </a:solidFill>
            </a:endParaRPr>
          </a:p>
          <a:p>
            <a:pPr indent="0" lvl="0" marL="0" rtl="0" algn="l">
              <a:lnSpc>
                <a:spcPct val="115000"/>
              </a:lnSpc>
              <a:spcBef>
                <a:spcPts val="0"/>
              </a:spcBef>
              <a:spcAft>
                <a:spcPts val="0"/>
              </a:spcAft>
              <a:buNone/>
            </a:pPr>
            <a:r>
              <a:t/>
            </a:r>
            <a:endParaRPr sz="1800">
              <a:solidFill>
                <a:srgbClr val="595959"/>
              </a:solidFill>
            </a:endParaRPr>
          </a:p>
          <a:p>
            <a:pPr indent="0" lvl="0" marL="0" rtl="0" algn="l">
              <a:lnSpc>
                <a:spcPct val="115000"/>
              </a:lnSpc>
              <a:spcBef>
                <a:spcPts val="0"/>
              </a:spcBef>
              <a:spcAft>
                <a:spcPts val="0"/>
              </a:spcAft>
              <a:buNone/>
            </a:pPr>
            <a:r>
              <a:rPr lang="en" sz="1800">
                <a:solidFill>
                  <a:srgbClr val="595959"/>
                </a:solidFill>
              </a:rPr>
              <a:t>Time: 9:00 a.m.</a:t>
            </a:r>
            <a:endParaRPr sz="1800">
              <a:solidFill>
                <a:srgbClr val="595959"/>
              </a:solidFill>
            </a:endParaRPr>
          </a:p>
          <a:p>
            <a:pPr indent="0" lvl="0" marL="0" rtl="0" algn="l">
              <a:lnSpc>
                <a:spcPct val="115000"/>
              </a:lnSpc>
              <a:spcBef>
                <a:spcPts val="0"/>
              </a:spcBef>
              <a:spcAft>
                <a:spcPts val="0"/>
              </a:spcAft>
              <a:buNone/>
            </a:pPr>
            <a:r>
              <a:t/>
            </a:r>
            <a:endParaRPr sz="1800">
              <a:solidFill>
                <a:srgbClr val="595959"/>
              </a:solidFill>
            </a:endParaRPr>
          </a:p>
          <a:p>
            <a:pPr indent="0" lvl="0" marL="0" rtl="0" algn="l">
              <a:lnSpc>
                <a:spcPct val="115000"/>
              </a:lnSpc>
              <a:spcBef>
                <a:spcPts val="0"/>
              </a:spcBef>
              <a:spcAft>
                <a:spcPts val="0"/>
              </a:spcAft>
              <a:buNone/>
            </a:pPr>
            <a:r>
              <a:rPr lang="en" sz="1800">
                <a:solidFill>
                  <a:srgbClr val="595959"/>
                </a:solidFill>
              </a:rPr>
              <a:t>Location: Glen Abbey Memorial Park &amp;amp; Mortuary</a:t>
            </a:r>
            <a:endParaRPr sz="1800">
              <a:solidFill>
                <a:srgbClr val="595959"/>
              </a:solidFill>
            </a:endParaRPr>
          </a:p>
          <a:p>
            <a:pPr indent="0" lvl="0" marL="0" rtl="0" algn="l">
              <a:lnSpc>
                <a:spcPct val="115000"/>
              </a:lnSpc>
              <a:spcBef>
                <a:spcPts val="0"/>
              </a:spcBef>
              <a:spcAft>
                <a:spcPts val="0"/>
              </a:spcAft>
              <a:buNone/>
            </a:pPr>
            <a:r>
              <a:t/>
            </a:r>
            <a:endParaRPr sz="1800">
              <a:solidFill>
                <a:srgbClr val="595959"/>
              </a:solidFill>
            </a:endParaRPr>
          </a:p>
          <a:p>
            <a:pPr indent="0" lvl="0" marL="0" rtl="0" algn="l">
              <a:lnSpc>
                <a:spcPct val="115000"/>
              </a:lnSpc>
              <a:spcBef>
                <a:spcPts val="0"/>
              </a:spcBef>
              <a:spcAft>
                <a:spcPts val="0"/>
              </a:spcAft>
              <a:buNone/>
            </a:pPr>
            <a:r>
              <a:rPr lang="en" sz="1800">
                <a:solidFill>
                  <a:srgbClr val="595959"/>
                </a:solidFill>
              </a:rPr>
              <a:t>3838 Bonita Rd, Bonita, CA 91902</a:t>
            </a:r>
            <a:endParaRPr sz="4200">
              <a:solidFill>
                <a:srgbClr val="000000"/>
              </a:solidFill>
            </a:endParaRPr>
          </a:p>
        </p:txBody>
      </p:sp>
      <p:sp>
        <p:nvSpPr>
          <p:cNvPr id="197" name="Google Shape;197;p38"/>
          <p:cNvSpPr txBox="1"/>
          <p:nvPr/>
        </p:nvSpPr>
        <p:spPr>
          <a:xfrm>
            <a:off x="4939500" y="616325"/>
            <a:ext cx="3837000" cy="3803100"/>
          </a:xfrm>
          <a:prstGeom prst="rect">
            <a:avLst/>
          </a:prstGeom>
          <a:noFill/>
          <a:ln>
            <a:noFill/>
          </a:ln>
        </p:spPr>
        <p:txBody>
          <a:bodyPr anchorCtr="0" anchor="ctr" bIns="91425" lIns="91425" spcFirstLastPara="1" rIns="91425" wrap="square" tIns="91425">
            <a:normAutofit fontScale="62500"/>
          </a:bodyPr>
          <a:lstStyle/>
          <a:p>
            <a:pPr indent="0" lvl="0" marL="0" rtl="0" algn="l">
              <a:lnSpc>
                <a:spcPct val="115000"/>
              </a:lnSpc>
              <a:spcBef>
                <a:spcPts val="0"/>
              </a:spcBef>
              <a:spcAft>
                <a:spcPts val="0"/>
              </a:spcAft>
              <a:buNone/>
            </a:pPr>
            <a:r>
              <a:rPr lang="en" sz="1800">
                <a:solidFill>
                  <a:srgbClr val="595959"/>
                </a:solidFill>
              </a:rPr>
              <a:t>Please join us for the 4th annual Wreaths Across America</a:t>
            </a:r>
            <a:endParaRPr sz="1800">
              <a:solidFill>
                <a:srgbClr val="595959"/>
              </a:solidFill>
            </a:endParaRPr>
          </a:p>
          <a:p>
            <a:pPr indent="0" lvl="0" marL="0" rtl="0" algn="l">
              <a:lnSpc>
                <a:spcPct val="115000"/>
              </a:lnSpc>
              <a:spcBef>
                <a:spcPts val="0"/>
              </a:spcBef>
              <a:spcAft>
                <a:spcPts val="0"/>
              </a:spcAft>
              <a:buNone/>
            </a:pPr>
            <a:r>
              <a:rPr lang="en" sz="1800">
                <a:solidFill>
                  <a:srgbClr val="595959"/>
                </a:solidFill>
              </a:rPr>
              <a:t>Ceremony and laying of the wreaths. All are welcome to</a:t>
            </a:r>
            <a:endParaRPr sz="1800">
              <a:solidFill>
                <a:srgbClr val="595959"/>
              </a:solidFill>
            </a:endParaRPr>
          </a:p>
          <a:p>
            <a:pPr indent="0" lvl="0" marL="0" rtl="0" algn="l">
              <a:lnSpc>
                <a:spcPct val="115000"/>
              </a:lnSpc>
              <a:spcBef>
                <a:spcPts val="0"/>
              </a:spcBef>
              <a:spcAft>
                <a:spcPts val="0"/>
              </a:spcAft>
              <a:buNone/>
            </a:pPr>
            <a:r>
              <a:rPr lang="en" sz="1800">
                <a:solidFill>
                  <a:srgbClr val="595959"/>
                </a:solidFill>
              </a:rPr>
              <a:t>attend. This is a great way to show support to our</a:t>
            </a:r>
            <a:endParaRPr sz="1800">
              <a:solidFill>
                <a:srgbClr val="595959"/>
              </a:solidFill>
            </a:endParaRPr>
          </a:p>
          <a:p>
            <a:pPr indent="0" lvl="0" marL="0" rtl="0" algn="l">
              <a:lnSpc>
                <a:spcPct val="115000"/>
              </a:lnSpc>
              <a:spcBef>
                <a:spcPts val="0"/>
              </a:spcBef>
              <a:spcAft>
                <a:spcPts val="0"/>
              </a:spcAft>
              <a:buNone/>
            </a:pPr>
            <a:r>
              <a:rPr lang="en" sz="1800">
                <a:solidFill>
                  <a:srgbClr val="595959"/>
                </a:solidFill>
              </a:rPr>
              <a:t>veterans who have passed on. The mission for WWA is</a:t>
            </a:r>
            <a:endParaRPr sz="1800">
              <a:solidFill>
                <a:srgbClr val="595959"/>
              </a:solidFill>
            </a:endParaRPr>
          </a:p>
          <a:p>
            <a:pPr indent="0" lvl="0" marL="0" rtl="0" algn="l">
              <a:lnSpc>
                <a:spcPct val="115000"/>
              </a:lnSpc>
              <a:spcBef>
                <a:spcPts val="0"/>
              </a:spcBef>
              <a:spcAft>
                <a:spcPts val="0"/>
              </a:spcAft>
              <a:buNone/>
            </a:pPr>
            <a:r>
              <a:rPr lang="en" sz="1800">
                <a:solidFill>
                  <a:srgbClr val="595959"/>
                </a:solidFill>
              </a:rPr>
              <a:t>Remember, Honor and Teach. For more information</a:t>
            </a:r>
            <a:endParaRPr sz="1800">
              <a:solidFill>
                <a:srgbClr val="595959"/>
              </a:solidFill>
            </a:endParaRPr>
          </a:p>
          <a:p>
            <a:pPr indent="0" lvl="0" marL="0" rtl="0" algn="l">
              <a:lnSpc>
                <a:spcPct val="115000"/>
              </a:lnSpc>
              <a:spcBef>
                <a:spcPts val="0"/>
              </a:spcBef>
              <a:spcAft>
                <a:spcPts val="0"/>
              </a:spcAft>
              <a:buNone/>
            </a:pPr>
            <a:r>
              <a:rPr lang="en" sz="1800">
                <a:solidFill>
                  <a:srgbClr val="595959"/>
                </a:solidFill>
              </a:rPr>
              <a:t>about the event please visit or to find out how to sponsor</a:t>
            </a:r>
            <a:endParaRPr sz="1800">
              <a:solidFill>
                <a:srgbClr val="595959"/>
              </a:solidFill>
            </a:endParaRPr>
          </a:p>
          <a:p>
            <a:pPr indent="0" lvl="0" marL="0" rtl="0" algn="l">
              <a:lnSpc>
                <a:spcPct val="115000"/>
              </a:lnSpc>
              <a:spcBef>
                <a:spcPts val="0"/>
              </a:spcBef>
              <a:spcAft>
                <a:spcPts val="0"/>
              </a:spcAft>
              <a:buNone/>
            </a:pPr>
            <a:r>
              <a:rPr lang="en" sz="1800">
                <a:solidFill>
                  <a:srgbClr val="595959"/>
                </a:solidFill>
              </a:rPr>
              <a:t>a wreath:</a:t>
            </a:r>
            <a:endParaRPr sz="1800">
              <a:solidFill>
                <a:srgbClr val="595959"/>
              </a:solidFill>
            </a:endParaRPr>
          </a:p>
          <a:p>
            <a:pPr indent="0" lvl="0" marL="0" rtl="0" algn="l">
              <a:lnSpc>
                <a:spcPct val="115000"/>
              </a:lnSpc>
              <a:spcBef>
                <a:spcPts val="0"/>
              </a:spcBef>
              <a:spcAft>
                <a:spcPts val="0"/>
              </a:spcAft>
              <a:buNone/>
            </a:pPr>
            <a:r>
              <a:t/>
            </a:r>
            <a:endParaRPr sz="1800">
              <a:solidFill>
                <a:srgbClr val="595959"/>
              </a:solidFill>
            </a:endParaRPr>
          </a:p>
          <a:p>
            <a:pPr indent="0" lvl="0" marL="0" rtl="0" algn="l">
              <a:lnSpc>
                <a:spcPct val="115000"/>
              </a:lnSpc>
              <a:spcBef>
                <a:spcPts val="0"/>
              </a:spcBef>
              <a:spcAft>
                <a:spcPts val="0"/>
              </a:spcAft>
              <a:buNone/>
            </a:pPr>
            <a:r>
              <a:rPr lang="en" sz="1800" u="sng">
                <a:solidFill>
                  <a:srgbClr val="0097A7"/>
                </a:solidFill>
                <a:hlinkClick r:id="rId3">
                  <a:extLst>
                    <a:ext uri="{A12FA001-AC4F-418D-AE19-62706E023703}">
                      <ahyp:hlinkClr val="tx"/>
                    </a:ext>
                  </a:extLst>
                </a:hlinkClick>
              </a:rPr>
              <a:t>https://www.wreathsacrossamerica.org/pages/159253/Overview/?relatedId=0</a:t>
            </a:r>
            <a:r>
              <a:rPr lang="en" sz="1800">
                <a:solidFill>
                  <a:srgbClr val="595959"/>
                </a:solidFill>
              </a:rPr>
              <a:t> </a:t>
            </a:r>
            <a:endParaRPr sz="1800">
              <a:solidFill>
                <a:srgbClr val="595959"/>
              </a:solidFill>
            </a:endParaRPr>
          </a:p>
          <a:p>
            <a:pPr indent="0" lvl="0" marL="0" rtl="0" algn="l">
              <a:lnSpc>
                <a:spcPct val="115000"/>
              </a:lnSpc>
              <a:spcBef>
                <a:spcPts val="0"/>
              </a:spcBef>
              <a:spcAft>
                <a:spcPts val="0"/>
              </a:spcAft>
              <a:buNone/>
            </a:pPr>
            <a:r>
              <a:t/>
            </a:r>
            <a:endParaRPr sz="1800">
              <a:solidFill>
                <a:srgbClr val="595959"/>
              </a:solidFill>
            </a:endParaRPr>
          </a:p>
          <a:p>
            <a:pPr indent="0" lvl="0" marL="0" rtl="0" algn="l">
              <a:lnSpc>
                <a:spcPct val="115000"/>
              </a:lnSpc>
              <a:spcBef>
                <a:spcPts val="0"/>
              </a:spcBef>
              <a:spcAft>
                <a:spcPts val="0"/>
              </a:spcAft>
              <a:buNone/>
            </a:pPr>
            <a:r>
              <a:rPr lang="en" sz="1800">
                <a:solidFill>
                  <a:srgbClr val="595959"/>
                </a:solidFill>
              </a:rPr>
              <a:t>or reach out to Julia Robles at </a:t>
            </a:r>
            <a:r>
              <a:rPr lang="en" sz="1800" u="sng">
                <a:solidFill>
                  <a:srgbClr val="0097A7"/>
                </a:solidFill>
                <a:hlinkClick r:id="rId4">
                  <a:extLst>
                    <a:ext uri="{A12FA001-AC4F-418D-AE19-62706E023703}">
                      <ahyp:hlinkClr val="tx"/>
                    </a:ext>
                  </a:extLst>
                </a:hlinkClick>
              </a:rPr>
              <a:t>csa@gssunnytrails.com</a:t>
            </a:r>
            <a:r>
              <a:rPr lang="en" sz="1800">
                <a:solidFill>
                  <a:srgbClr val="595959"/>
                </a:solidFill>
              </a:rPr>
              <a:t> </a:t>
            </a:r>
            <a:endParaRPr sz="1800">
              <a:solidFill>
                <a:srgbClr val="595959"/>
              </a:solidFill>
            </a:endParaRPr>
          </a:p>
          <a:p>
            <a:pPr indent="0" lvl="0" marL="0" rtl="0" algn="l">
              <a:lnSpc>
                <a:spcPct val="115000"/>
              </a:lnSpc>
              <a:spcBef>
                <a:spcPts val="0"/>
              </a:spcBef>
              <a:spcAft>
                <a:spcPts val="0"/>
              </a:spcAft>
              <a:buNone/>
            </a:pPr>
            <a:r>
              <a:t/>
            </a:r>
            <a:endParaRPr sz="1800">
              <a:solidFill>
                <a:srgbClr val="595959"/>
              </a:solidFill>
            </a:endParaRPr>
          </a:p>
          <a:p>
            <a:pPr indent="0" lvl="0" marL="0" rtl="0" algn="l">
              <a:lnSpc>
                <a:spcPct val="115000"/>
              </a:lnSpc>
              <a:spcBef>
                <a:spcPts val="0"/>
              </a:spcBef>
              <a:spcAft>
                <a:spcPts val="1200"/>
              </a:spcAft>
              <a:buNone/>
            </a:pPr>
            <a:r>
              <a:t/>
            </a:r>
            <a:endParaRPr sz="1800">
              <a:solidFill>
                <a:srgbClr val="595959"/>
              </a:solidFill>
            </a:endParaRPr>
          </a:p>
        </p:txBody>
      </p:sp>
      <p:pic>
        <p:nvPicPr>
          <p:cNvPr descr="Logo, company name&#10;&#10;Description automatically generated" id="198" name="Google Shape;198;p38"/>
          <p:cNvPicPr preferRelativeResize="0"/>
          <p:nvPr/>
        </p:nvPicPr>
        <p:blipFill>
          <a:blip r:embed="rId5">
            <a:alphaModFix/>
          </a:blip>
          <a:stretch>
            <a:fillRect/>
          </a:stretch>
        </p:blipFill>
        <p:spPr>
          <a:xfrm>
            <a:off x="811463" y="259975"/>
            <a:ext cx="2607320" cy="2543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roxima Nova"/>
                <a:ea typeface="Proxima Nova"/>
                <a:cs typeface="Proxima Nova"/>
                <a:sym typeface="Proxima Nova"/>
              </a:rPr>
              <a:t>LiveScan - Don’t miss this opportunity! </a:t>
            </a:r>
            <a:endParaRPr>
              <a:latin typeface="Proxima Nova"/>
              <a:ea typeface="Proxima Nova"/>
              <a:cs typeface="Proxima Nova"/>
              <a:sym typeface="Proxima Nova"/>
            </a:endParaRPr>
          </a:p>
        </p:txBody>
      </p:sp>
      <p:sp>
        <p:nvSpPr>
          <p:cNvPr id="204" name="Google Shape;204;p39"/>
          <p:cNvSpPr txBox="1"/>
          <p:nvPr>
            <p:ph idx="1" type="body"/>
          </p:nvPr>
        </p:nvSpPr>
        <p:spPr>
          <a:xfrm>
            <a:off x="311700" y="1152475"/>
            <a:ext cx="8520600" cy="3416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Trebuchet MS"/>
              <a:buChar char="●"/>
            </a:pPr>
            <a:r>
              <a:rPr lang="en">
                <a:latin typeface="Trebuchet MS"/>
                <a:ea typeface="Trebuchet MS"/>
                <a:cs typeface="Trebuchet MS"/>
                <a:sym typeface="Trebuchet MS"/>
              </a:rPr>
              <a:t>Thank you to all have gone to get their LiveScan done!  </a:t>
            </a:r>
            <a:endParaRPr>
              <a:latin typeface="Trebuchet MS"/>
              <a:ea typeface="Trebuchet MS"/>
              <a:cs typeface="Trebuchet MS"/>
              <a:sym typeface="Trebuchet MS"/>
            </a:endParaRPr>
          </a:p>
          <a:p>
            <a:pPr indent="-342900" lvl="0" marL="457200" rtl="0" algn="l">
              <a:spcBef>
                <a:spcPts val="0"/>
              </a:spcBef>
              <a:spcAft>
                <a:spcPts val="0"/>
              </a:spcAft>
              <a:buSzPts val="1800"/>
              <a:buFont typeface="Trebuchet MS"/>
              <a:buChar char="●"/>
            </a:pPr>
            <a:r>
              <a:rPr lang="en">
                <a:latin typeface="Trebuchet MS"/>
                <a:ea typeface="Trebuchet MS"/>
                <a:cs typeface="Trebuchet MS"/>
                <a:sym typeface="Trebuchet MS"/>
              </a:rPr>
              <a:t>If you need to get your LiveScan done, please send an email to </a:t>
            </a:r>
            <a:r>
              <a:rPr lang="en">
                <a:latin typeface="Trebuchet MS"/>
                <a:ea typeface="Trebuchet MS"/>
                <a:cs typeface="Trebuchet MS"/>
                <a:sym typeface="Trebuchet MS"/>
              </a:rPr>
              <a:t>customercare@sdgirlscouts.org with-</a:t>
            </a:r>
            <a:endParaRPr>
              <a:latin typeface="Trebuchet MS"/>
              <a:ea typeface="Trebuchet MS"/>
              <a:cs typeface="Trebuchet MS"/>
              <a:sym typeface="Trebuchet MS"/>
            </a:endParaRPr>
          </a:p>
          <a:p>
            <a:pPr indent="-342900" lvl="0" marL="457200" rtl="0" algn="l">
              <a:spcBef>
                <a:spcPts val="0"/>
              </a:spcBef>
              <a:spcAft>
                <a:spcPts val="0"/>
              </a:spcAft>
              <a:buSzPts val="1800"/>
              <a:buFont typeface="Trebuchet MS"/>
              <a:buChar char="●"/>
            </a:pPr>
            <a:r>
              <a:rPr lang="en">
                <a:latin typeface="Trebuchet MS"/>
                <a:ea typeface="Trebuchet MS"/>
                <a:cs typeface="Trebuchet MS"/>
                <a:sym typeface="Trebuchet MS"/>
              </a:rPr>
              <a:t>Subject: Fingerprinting- Sunny Trails</a:t>
            </a:r>
            <a:endParaRPr>
              <a:latin typeface="Trebuchet MS"/>
              <a:ea typeface="Trebuchet MS"/>
              <a:cs typeface="Trebuchet MS"/>
              <a:sym typeface="Trebuchet MS"/>
            </a:endParaRPr>
          </a:p>
          <a:p>
            <a:pPr indent="-342900" lvl="0" marL="457200" rtl="0" algn="l">
              <a:spcBef>
                <a:spcPts val="0"/>
              </a:spcBef>
              <a:spcAft>
                <a:spcPts val="0"/>
              </a:spcAft>
              <a:buSzPts val="1800"/>
              <a:buFont typeface="Trebuchet MS"/>
              <a:buChar char="●"/>
            </a:pPr>
            <a:r>
              <a:rPr lang="en">
                <a:latin typeface="Trebuchet MS"/>
                <a:ea typeface="Trebuchet MS"/>
                <a:cs typeface="Trebuchet MS"/>
                <a:sym typeface="Trebuchet MS"/>
              </a:rPr>
              <a:t>Message: I would like to sign up for fingerprinting.</a:t>
            </a:r>
            <a:endParaRPr>
              <a:latin typeface="Trebuchet MS"/>
              <a:ea typeface="Trebuchet MS"/>
              <a:cs typeface="Trebuchet MS"/>
              <a:sym typeface="Trebuchet MS"/>
            </a:endParaRPr>
          </a:p>
          <a:p>
            <a:pPr indent="-342900" lvl="0" marL="457200" rtl="0" algn="l">
              <a:spcBef>
                <a:spcPts val="0"/>
              </a:spcBef>
              <a:spcAft>
                <a:spcPts val="0"/>
              </a:spcAft>
              <a:buSzPts val="1800"/>
              <a:buFont typeface="Trebuchet MS"/>
              <a:buChar char="●"/>
            </a:pPr>
            <a:r>
              <a:rPr lang="en">
                <a:latin typeface="Trebuchet MS"/>
                <a:ea typeface="Trebuchet MS"/>
                <a:cs typeface="Trebuchet MS"/>
                <a:sym typeface="Trebuchet MS"/>
              </a:rPr>
              <a:t>Troop #:</a:t>
            </a:r>
            <a:endParaRPr>
              <a:latin typeface="Trebuchet MS"/>
              <a:ea typeface="Trebuchet MS"/>
              <a:cs typeface="Trebuchet MS"/>
              <a:sym typeface="Trebuchet MS"/>
            </a:endParaRPr>
          </a:p>
          <a:p>
            <a:pPr indent="-342900" lvl="0" marL="457200" rtl="0" algn="l">
              <a:spcBef>
                <a:spcPts val="0"/>
              </a:spcBef>
              <a:spcAft>
                <a:spcPts val="0"/>
              </a:spcAft>
              <a:buSzPts val="1800"/>
              <a:buFont typeface="Trebuchet MS"/>
              <a:buChar char="●"/>
            </a:pPr>
            <a:r>
              <a:rPr lang="en">
                <a:latin typeface="Trebuchet MS"/>
                <a:ea typeface="Trebuchet MS"/>
                <a:cs typeface="Trebuchet MS"/>
                <a:sym typeface="Trebuchet MS"/>
              </a:rPr>
              <a:t>Role:</a:t>
            </a:r>
            <a:endParaRPr>
              <a:latin typeface="Trebuchet MS"/>
              <a:ea typeface="Trebuchet MS"/>
              <a:cs typeface="Trebuchet MS"/>
              <a:sym typeface="Trebuchet MS"/>
            </a:endParaRPr>
          </a:p>
          <a:p>
            <a:pPr indent="-342900" lvl="0" marL="457200" rtl="0" algn="l">
              <a:spcBef>
                <a:spcPts val="0"/>
              </a:spcBef>
              <a:spcAft>
                <a:spcPts val="0"/>
              </a:spcAft>
              <a:buSzPts val="1800"/>
              <a:buChar char="●"/>
            </a:pPr>
            <a:r>
              <a:rPr lang="en">
                <a:latin typeface="Trebuchet MS"/>
                <a:ea typeface="Trebuchet MS"/>
                <a:cs typeface="Trebuchet MS"/>
                <a:sym typeface="Trebuchet MS"/>
              </a:rPr>
              <a:t>and of course 2023/</a:t>
            </a:r>
            <a:r>
              <a:rPr b="1" lang="en">
                <a:latin typeface="Trebuchet MS"/>
                <a:ea typeface="Trebuchet MS"/>
                <a:cs typeface="Trebuchet MS"/>
                <a:sym typeface="Trebuchet MS"/>
              </a:rPr>
              <a:t>2024 Membership</a:t>
            </a:r>
            <a:endParaRPr b="1">
              <a:latin typeface="Trebuchet MS"/>
              <a:ea typeface="Trebuchet MS"/>
              <a:cs typeface="Trebuchet MS"/>
              <a:sym typeface="Trebuchet MS"/>
            </a:endParaRPr>
          </a:p>
          <a:p>
            <a:pPr indent="0" lvl="0" marL="457200" rtl="0" algn="l">
              <a:spcBef>
                <a:spcPts val="1200"/>
              </a:spcBef>
              <a:spcAft>
                <a:spcPts val="1200"/>
              </a:spcAft>
              <a:buNone/>
            </a:pPr>
            <a:r>
              <a:t/>
            </a:r>
            <a:endParaRPr b="1">
              <a:latin typeface="Trebuchet MS"/>
              <a:ea typeface="Trebuchet MS"/>
              <a:cs typeface="Trebuchet MS"/>
              <a:sym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40"/>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40"/>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40"/>
          <p:cNvSpPr txBox="1"/>
          <p:nvPr/>
        </p:nvSpPr>
        <p:spPr>
          <a:xfrm>
            <a:off x="793550" y="4572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2" name="Google Shape;212;p40"/>
          <p:cNvPicPr preferRelativeResize="0"/>
          <p:nvPr/>
        </p:nvPicPr>
        <p:blipFill>
          <a:blip r:embed="rId3">
            <a:alphaModFix/>
          </a:blip>
          <a:stretch>
            <a:fillRect/>
          </a:stretch>
        </p:blipFill>
        <p:spPr>
          <a:xfrm>
            <a:off x="1972650" y="0"/>
            <a:ext cx="4371551" cy="5047175"/>
          </a:xfrm>
          <a:prstGeom prst="rect">
            <a:avLst/>
          </a:prstGeom>
          <a:noFill/>
          <a:ln>
            <a:noFill/>
          </a:ln>
        </p:spPr>
      </p:pic>
      <p:sp>
        <p:nvSpPr>
          <p:cNvPr id="213" name="Google Shape;213;p40"/>
          <p:cNvSpPr txBox="1"/>
          <p:nvPr/>
        </p:nvSpPr>
        <p:spPr>
          <a:xfrm rot="-854251">
            <a:off x="1065329" y="1560078"/>
            <a:ext cx="6421025" cy="128568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300">
                <a:solidFill>
                  <a:schemeClr val="dk2"/>
                </a:solidFill>
              </a:rPr>
              <a:t>EVENT IS FULL</a:t>
            </a:r>
            <a:endParaRPr sz="63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graphicFrame>
        <p:nvGraphicFramePr>
          <p:cNvPr id="218" name="Google Shape;218;p41"/>
          <p:cNvGraphicFramePr/>
          <p:nvPr/>
        </p:nvGraphicFramePr>
        <p:xfrm>
          <a:off x="1700699" y="990972"/>
          <a:ext cx="3000000" cy="3000000"/>
        </p:xfrm>
        <a:graphic>
          <a:graphicData uri="http://schemas.openxmlformats.org/drawingml/2006/table">
            <a:tbl>
              <a:tblPr bandRow="1" firstRow="1">
                <a:noFill/>
                <a:tableStyleId>{97684E21-103D-4FD6-AF7F-8301F07F2E38}</a:tableStyleId>
              </a:tblPr>
              <a:tblGrid>
                <a:gridCol w="1947825"/>
                <a:gridCol w="1536750"/>
                <a:gridCol w="2258025"/>
              </a:tblGrid>
              <a:tr h="328275">
                <a:tc gridSpan="3">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Sunny Trails Service Unit Team</a:t>
                      </a:r>
                      <a:endParaRPr sz="1100" u="none" cap="none" strike="noStrike"/>
                    </a:p>
                  </a:txBody>
                  <a:tcPr marT="34300" marB="34300" marR="68600" marL="68600"/>
                </a:tc>
                <a:tc hMerge="1"/>
                <a:tc hMerge="1"/>
              </a:tr>
              <a:tr h="250775">
                <a:tc>
                  <a:txBody>
                    <a:bodyPr/>
                    <a:lstStyle/>
                    <a:p>
                      <a:pPr indent="0" lvl="0" marL="0" marR="0" rtl="0" algn="r">
                        <a:lnSpc>
                          <a:spcPct val="100000"/>
                        </a:lnSpc>
                        <a:spcBef>
                          <a:spcPts val="0"/>
                        </a:spcBef>
                        <a:spcAft>
                          <a:spcPts val="0"/>
                        </a:spcAft>
                        <a:buClr>
                          <a:srgbClr val="000000"/>
                        </a:buClr>
                        <a:buSzPts val="1100"/>
                        <a:buFont typeface="Arial"/>
                        <a:buNone/>
                      </a:pPr>
                      <a:r>
                        <a:rPr b="1" lang="en" sz="1100" u="none" cap="none" strike="noStrike">
                          <a:solidFill>
                            <a:srgbClr val="073763"/>
                          </a:solidFill>
                          <a:latin typeface="Arial Narrow"/>
                          <a:ea typeface="Arial Narrow"/>
                          <a:cs typeface="Arial Narrow"/>
                          <a:sym typeface="Arial Narrow"/>
                        </a:rPr>
                        <a:t>Service Unit Manager </a:t>
                      </a:r>
                      <a:endParaRPr sz="1100" u="none" cap="none" strike="noStrike">
                        <a:solidFill>
                          <a:srgbClr val="073763"/>
                        </a:solidFill>
                      </a:endParaRPr>
                    </a:p>
                    <a:p>
                      <a:pPr indent="0" lvl="0" marL="0" marR="0" rtl="0" algn="r">
                        <a:lnSpc>
                          <a:spcPct val="100000"/>
                        </a:lnSpc>
                        <a:spcBef>
                          <a:spcPts val="0"/>
                        </a:spcBef>
                        <a:spcAft>
                          <a:spcPts val="0"/>
                        </a:spcAft>
                        <a:buClr>
                          <a:srgbClr val="000000"/>
                        </a:buClr>
                        <a:buSzPts val="1100"/>
                        <a:buFont typeface="Arial"/>
                        <a:buNone/>
                      </a:pPr>
                      <a:r>
                        <a:rPr b="0" lang="en" sz="1100" u="none" cap="none" strike="noStrike">
                          <a:solidFill>
                            <a:srgbClr val="073763"/>
                          </a:solidFill>
                          <a:latin typeface="Arial Narrow"/>
                          <a:ea typeface="Arial Narrow"/>
                          <a:cs typeface="Arial Narrow"/>
                          <a:sym typeface="Arial Narrow"/>
                        </a:rPr>
                        <a:t>Daisy, Brownie, Junior Troops</a:t>
                      </a:r>
                      <a:endParaRPr sz="1100" u="none" cap="none" strike="noStrike">
                        <a:solidFill>
                          <a:srgbClr val="073763"/>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100"/>
                        <a:buFont typeface="Arial"/>
                        <a:buNone/>
                      </a:pPr>
                      <a:r>
                        <a:rPr lang="en" sz="1100">
                          <a:solidFill>
                            <a:srgbClr val="073763"/>
                          </a:solidFill>
                          <a:latin typeface="Arial Narrow"/>
                          <a:ea typeface="Arial Narrow"/>
                          <a:cs typeface="Arial Narrow"/>
                          <a:sym typeface="Arial Narrow"/>
                        </a:rPr>
                        <a:t>Cindy Saenz</a:t>
                      </a:r>
                      <a:endParaRPr sz="1100" u="none" cap="none" strike="noStrike">
                        <a:solidFill>
                          <a:srgbClr val="073763"/>
                        </a:solidFill>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100"/>
                        <a:buFont typeface="Arial Narrow"/>
                        <a:buNone/>
                      </a:pPr>
                      <a:r>
                        <a:rPr b="0" lang="en" sz="1100" u="sng" cap="none" strike="noStrike">
                          <a:solidFill>
                            <a:srgbClr val="073763"/>
                          </a:solidFill>
                          <a:latin typeface="Arial Narrow"/>
                          <a:ea typeface="Arial Narrow"/>
                          <a:cs typeface="Arial Narrow"/>
                          <a:sym typeface="Arial Narrow"/>
                          <a:hlinkClick r:id="rId3">
                            <a:extLst>
                              <a:ext uri="{A12FA001-AC4F-418D-AE19-62706E023703}">
                                <ahyp:hlinkClr val="tx"/>
                              </a:ext>
                            </a:extLst>
                          </a:hlinkClick>
                        </a:rPr>
                        <a:t>DBJ@gssunnytrails.com</a:t>
                      </a:r>
                      <a:endParaRPr b="0" sz="1100" u="none" cap="none" strike="noStrike">
                        <a:solidFill>
                          <a:srgbClr val="073763"/>
                        </a:solidFill>
                        <a:latin typeface="Arial Narrow"/>
                        <a:ea typeface="Arial Narrow"/>
                        <a:cs typeface="Arial Narrow"/>
                        <a:sym typeface="Arial Narrow"/>
                      </a:endParaRPr>
                    </a:p>
                  </a:txBody>
                  <a:tcPr marT="34300" marB="34300" marR="68600" marL="68600"/>
                </a:tc>
              </a:tr>
              <a:tr h="250775">
                <a:tc>
                  <a:txBody>
                    <a:bodyPr/>
                    <a:lstStyle/>
                    <a:p>
                      <a:pPr indent="0" lvl="0" marL="0" marR="0" rtl="0" algn="r">
                        <a:lnSpc>
                          <a:spcPct val="100000"/>
                        </a:lnSpc>
                        <a:spcBef>
                          <a:spcPts val="0"/>
                        </a:spcBef>
                        <a:spcAft>
                          <a:spcPts val="0"/>
                        </a:spcAft>
                        <a:buClr>
                          <a:srgbClr val="000000"/>
                        </a:buClr>
                        <a:buSzPts val="1100"/>
                        <a:buFont typeface="Arial"/>
                        <a:buNone/>
                      </a:pPr>
                      <a:r>
                        <a:rPr b="1" lang="en" sz="1100" u="none" cap="none" strike="noStrike">
                          <a:solidFill>
                            <a:srgbClr val="073763"/>
                          </a:solidFill>
                          <a:latin typeface="Arial Narrow"/>
                          <a:ea typeface="Arial Narrow"/>
                          <a:cs typeface="Arial Narrow"/>
                          <a:sym typeface="Arial Narrow"/>
                        </a:rPr>
                        <a:t>Service Unit Manager </a:t>
                      </a:r>
                      <a:endParaRPr sz="1100" u="none" cap="none" strike="noStrike">
                        <a:solidFill>
                          <a:srgbClr val="073763"/>
                        </a:solidFill>
                      </a:endParaRPr>
                    </a:p>
                    <a:p>
                      <a:pPr indent="0" lvl="0" marL="0" marR="0" rtl="0" algn="r">
                        <a:lnSpc>
                          <a:spcPct val="100000"/>
                        </a:lnSpc>
                        <a:spcBef>
                          <a:spcPts val="0"/>
                        </a:spcBef>
                        <a:spcAft>
                          <a:spcPts val="0"/>
                        </a:spcAft>
                        <a:buClr>
                          <a:srgbClr val="000000"/>
                        </a:buClr>
                        <a:buSzPts val="1100"/>
                        <a:buFont typeface="Arial"/>
                        <a:buNone/>
                      </a:pPr>
                      <a:r>
                        <a:rPr b="0" lang="en" sz="1100" u="none" cap="none" strike="noStrike">
                          <a:solidFill>
                            <a:srgbClr val="073763"/>
                          </a:solidFill>
                          <a:latin typeface="Arial Narrow"/>
                          <a:ea typeface="Arial Narrow"/>
                          <a:cs typeface="Arial Narrow"/>
                          <a:sym typeface="Arial Narrow"/>
                        </a:rPr>
                        <a:t>Cadette, Senior, Ambassador Troops</a:t>
                      </a:r>
                      <a:endParaRPr sz="1100" u="none" cap="none" strike="noStrike">
                        <a:solidFill>
                          <a:srgbClr val="073763"/>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100"/>
                        <a:buFont typeface="Arial"/>
                        <a:buNone/>
                      </a:pPr>
                      <a:r>
                        <a:rPr lang="en" sz="1100">
                          <a:solidFill>
                            <a:srgbClr val="073763"/>
                          </a:solidFill>
                          <a:latin typeface="Arial Narrow"/>
                          <a:ea typeface="Arial Narrow"/>
                          <a:cs typeface="Arial Narrow"/>
                          <a:sym typeface="Arial Narrow"/>
                        </a:rPr>
                        <a:t>Julia Robles</a:t>
                      </a:r>
                      <a:endParaRPr sz="1100" u="none" cap="none" strike="noStrike">
                        <a:solidFill>
                          <a:srgbClr val="073763"/>
                        </a:solidFill>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100"/>
                        <a:buFont typeface="Arial Narrow"/>
                        <a:buNone/>
                      </a:pPr>
                      <a:r>
                        <a:rPr b="0" i="0" lang="en" sz="1100" u="sng" cap="none" strike="noStrike">
                          <a:solidFill>
                            <a:srgbClr val="073763"/>
                          </a:solidFill>
                          <a:latin typeface="Arial Narrow"/>
                          <a:ea typeface="Arial Narrow"/>
                          <a:cs typeface="Arial Narrow"/>
                          <a:sym typeface="Arial Narrow"/>
                          <a:hlinkClick r:id="rId4">
                            <a:extLst>
                              <a:ext uri="{A12FA001-AC4F-418D-AE19-62706E023703}">
                                <ahyp:hlinkClr val="tx"/>
                              </a:ext>
                            </a:extLst>
                          </a:hlinkClick>
                        </a:rPr>
                        <a:t>CSA@gssunnytrails.com</a:t>
                      </a:r>
                      <a:endParaRPr b="0" sz="1100" u="none" cap="none" strike="noStrike">
                        <a:solidFill>
                          <a:srgbClr val="073763"/>
                        </a:solidFill>
                        <a:latin typeface="Arial Narrow"/>
                        <a:ea typeface="Arial Narrow"/>
                        <a:cs typeface="Arial Narrow"/>
                        <a:sym typeface="Arial Narrow"/>
                      </a:endParaRPr>
                    </a:p>
                  </a:txBody>
                  <a:tcPr marT="34300" marB="34300" marR="68600" marL="68600"/>
                </a:tc>
              </a:tr>
              <a:tr h="250775">
                <a:tc>
                  <a:txBody>
                    <a:bodyPr/>
                    <a:lstStyle/>
                    <a:p>
                      <a:pPr indent="0" lvl="0" marL="0" marR="0" rtl="0" algn="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New Troops Support</a:t>
                      </a:r>
                      <a:endParaRPr sz="1100" u="none" cap="none" strike="noStrike">
                        <a:solidFill>
                          <a:srgbClr val="073763"/>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Dolly Purificacion </a:t>
                      </a:r>
                      <a:endParaRPr sz="1100" u="none" cap="none" strike="noStrike">
                        <a:solidFill>
                          <a:srgbClr val="073763"/>
                        </a:solidFill>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100"/>
                        <a:buFont typeface="Arial Narrow"/>
                        <a:buNone/>
                      </a:pPr>
                      <a:r>
                        <a:rPr lang="en" sz="1100" u="none" cap="none" strike="noStrike">
                          <a:solidFill>
                            <a:srgbClr val="073763"/>
                          </a:solidFill>
                          <a:latin typeface="Arial Narrow"/>
                          <a:ea typeface="Arial Narrow"/>
                          <a:cs typeface="Arial Narrow"/>
                          <a:sym typeface="Arial Narrow"/>
                        </a:rPr>
                        <a:t>newtroops@gssunnytrails.com</a:t>
                      </a:r>
                      <a:endParaRPr sz="1100" u="none" cap="none" strike="noStrike">
                        <a:solidFill>
                          <a:srgbClr val="073763"/>
                        </a:solidFill>
                      </a:endParaRPr>
                    </a:p>
                  </a:txBody>
                  <a:tcPr marT="34300" marB="34300" marR="68600" marL="68600"/>
                </a:tc>
              </a:tr>
              <a:tr h="250325">
                <a:tc>
                  <a:txBody>
                    <a:bodyPr/>
                    <a:lstStyle/>
                    <a:p>
                      <a:pPr indent="0" lvl="0" marL="0" marR="0" rtl="0" algn="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Treasurer and Troop Financials</a:t>
                      </a:r>
                      <a:endParaRPr sz="1100" u="none" cap="none" strike="noStrike">
                        <a:solidFill>
                          <a:srgbClr val="073763"/>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100"/>
                        <a:buFont typeface="Arial"/>
                        <a:buNone/>
                      </a:pPr>
                      <a:r>
                        <a:rPr lang="en" sz="1100">
                          <a:solidFill>
                            <a:srgbClr val="073763"/>
                          </a:solidFill>
                          <a:latin typeface="Arial Narrow"/>
                          <a:ea typeface="Arial Narrow"/>
                          <a:cs typeface="Arial Narrow"/>
                          <a:sym typeface="Arial Narrow"/>
                        </a:rPr>
                        <a:t>Marilou Thomas</a:t>
                      </a:r>
                      <a:endParaRPr sz="1100" u="none" cap="none" strike="noStrike">
                        <a:solidFill>
                          <a:srgbClr val="073763"/>
                        </a:solidFill>
                        <a:latin typeface="Arial Narrow"/>
                        <a:ea typeface="Arial Narrow"/>
                        <a:cs typeface="Arial Narrow"/>
                        <a:sym typeface="Arial Narrow"/>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100"/>
                        <a:buFont typeface="Arial Narrow"/>
                        <a:buNone/>
                      </a:pPr>
                      <a:r>
                        <a:rPr lang="en" sz="1100" u="none" cap="none" strike="noStrike">
                          <a:solidFill>
                            <a:srgbClr val="073763"/>
                          </a:solidFill>
                          <a:latin typeface="Arial Narrow"/>
                          <a:ea typeface="Arial Narrow"/>
                          <a:cs typeface="Arial Narrow"/>
                          <a:sym typeface="Arial Narrow"/>
                        </a:rPr>
                        <a:t>treasurer@gssunnytrails.com</a:t>
                      </a:r>
                      <a:endParaRPr sz="1100" u="none" cap="none" strike="noStrike">
                        <a:solidFill>
                          <a:srgbClr val="073763"/>
                        </a:solidFill>
                      </a:endParaRPr>
                    </a:p>
                  </a:txBody>
                  <a:tcPr marT="34300" marB="34300" marR="68600" marL="68600"/>
                </a:tc>
              </a:tr>
              <a:tr h="250775">
                <a:tc>
                  <a:txBody>
                    <a:bodyPr/>
                    <a:lstStyle/>
                    <a:p>
                      <a:pPr indent="0" lvl="0" marL="0" marR="0" rtl="0" algn="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Registrar/Recruitment  </a:t>
                      </a:r>
                      <a:endParaRPr sz="1100" u="none" cap="none" strike="noStrike">
                        <a:solidFill>
                          <a:srgbClr val="073763"/>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100"/>
                        <a:buFont typeface="Arial"/>
                        <a:buNone/>
                      </a:pPr>
                      <a:r>
                        <a:rPr lang="en" sz="1100">
                          <a:solidFill>
                            <a:srgbClr val="073763"/>
                          </a:solidFill>
                          <a:latin typeface="Arial Narrow"/>
                          <a:ea typeface="Arial Narrow"/>
                          <a:cs typeface="Arial Narrow"/>
                          <a:sym typeface="Arial Narrow"/>
                        </a:rPr>
                        <a:t>Amber Vissuet</a:t>
                      </a:r>
                      <a:endParaRPr sz="1100" u="none" cap="none" strike="noStrike">
                        <a:solidFill>
                          <a:srgbClr val="073763"/>
                        </a:solidFill>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100"/>
                        <a:buFont typeface="Arial Narrow"/>
                        <a:buNone/>
                      </a:pPr>
                      <a:r>
                        <a:rPr lang="en" sz="1100" u="none" cap="none" strike="noStrike">
                          <a:solidFill>
                            <a:srgbClr val="073763"/>
                          </a:solidFill>
                          <a:latin typeface="Arial Narrow"/>
                          <a:ea typeface="Arial Narrow"/>
                          <a:cs typeface="Arial Narrow"/>
                          <a:sym typeface="Arial Narrow"/>
                        </a:rPr>
                        <a:t>registrar@gssunnytrails.com</a:t>
                      </a:r>
                      <a:endParaRPr sz="1100" u="none" cap="none" strike="noStrike">
                        <a:solidFill>
                          <a:srgbClr val="073763"/>
                        </a:solidFill>
                      </a:endParaRPr>
                    </a:p>
                  </a:txBody>
                  <a:tcPr marT="34300" marB="34300" marR="68600" marL="68600"/>
                </a:tc>
              </a:tr>
              <a:tr h="237875">
                <a:tc>
                  <a:txBody>
                    <a:bodyPr/>
                    <a:lstStyle/>
                    <a:p>
                      <a:pPr indent="0" lvl="0" marL="0" marR="0" rtl="0" algn="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Product Sales Committee Chair</a:t>
                      </a:r>
                      <a:endParaRPr sz="1100" u="none" cap="none" strike="noStrike">
                        <a:solidFill>
                          <a:srgbClr val="073763"/>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100"/>
                        <a:buFont typeface="Arial"/>
                        <a:buNone/>
                      </a:pPr>
                      <a:r>
                        <a:rPr lang="en" sz="1100">
                          <a:solidFill>
                            <a:srgbClr val="073763"/>
                          </a:solidFill>
                          <a:latin typeface="Arial Narrow"/>
                          <a:ea typeface="Arial Narrow"/>
                          <a:cs typeface="Arial Narrow"/>
                          <a:sym typeface="Arial Narrow"/>
                        </a:rPr>
                        <a:t>Julia Robles</a:t>
                      </a:r>
                      <a:endParaRPr sz="1100" u="none" cap="none" strike="noStrike">
                        <a:solidFill>
                          <a:srgbClr val="073763"/>
                        </a:solidFill>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100"/>
                        <a:buFont typeface="Arial Narrow"/>
                        <a:buNone/>
                      </a:pPr>
                      <a:r>
                        <a:rPr lang="en" sz="1100" u="none" cap="none" strike="noStrike">
                          <a:solidFill>
                            <a:srgbClr val="073763"/>
                          </a:solidFill>
                          <a:latin typeface="Arial Narrow"/>
                          <a:ea typeface="Arial Narrow"/>
                          <a:cs typeface="Arial Narrow"/>
                          <a:sym typeface="Arial Narrow"/>
                        </a:rPr>
                        <a:t>cookies@gssunnytrails.com</a:t>
                      </a:r>
                      <a:endParaRPr sz="1100" u="none" cap="none" strike="noStrike">
                        <a:solidFill>
                          <a:srgbClr val="073763"/>
                        </a:solidFill>
                      </a:endParaRPr>
                    </a:p>
                  </a:txBody>
                  <a:tcPr marT="34300" marB="34300" marR="68600" marL="68600"/>
                </a:tc>
              </a:tr>
              <a:tr h="250775">
                <a:tc>
                  <a:txBody>
                    <a:bodyPr/>
                    <a:lstStyle/>
                    <a:p>
                      <a:pPr indent="0" lvl="0" marL="0" marR="0" rtl="0" algn="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Product Sales Nuts </a:t>
                      </a:r>
                      <a:endParaRPr sz="1100" u="none" cap="none" strike="noStrike">
                        <a:solidFill>
                          <a:srgbClr val="073763"/>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100"/>
                        <a:buFont typeface="Arial"/>
                        <a:buNone/>
                      </a:pPr>
                      <a:r>
                        <a:rPr lang="en" sz="1100">
                          <a:solidFill>
                            <a:srgbClr val="073763"/>
                          </a:solidFill>
                          <a:latin typeface="Arial Narrow"/>
                          <a:ea typeface="Arial Narrow"/>
                          <a:cs typeface="Arial Narrow"/>
                          <a:sym typeface="Arial Narrow"/>
                        </a:rPr>
                        <a:t>Karen Pickens</a:t>
                      </a:r>
                      <a:endParaRPr sz="1100" u="none" cap="none" strike="noStrike">
                        <a:solidFill>
                          <a:srgbClr val="073763"/>
                        </a:solidFill>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100"/>
                        <a:buFont typeface="Arial Narrow"/>
                        <a:buNone/>
                      </a:pPr>
                      <a:r>
                        <a:rPr lang="en" sz="1100" u="none" cap="none" strike="noStrike">
                          <a:solidFill>
                            <a:srgbClr val="073763"/>
                          </a:solidFill>
                          <a:latin typeface="Arial Narrow"/>
                          <a:ea typeface="Arial Narrow"/>
                          <a:cs typeface="Arial Narrow"/>
                          <a:sym typeface="Arial Narrow"/>
                        </a:rPr>
                        <a:t>nuts@gssunnytrails.com</a:t>
                      </a:r>
                      <a:endParaRPr sz="1100" u="none" cap="none" strike="noStrike">
                        <a:solidFill>
                          <a:srgbClr val="073763"/>
                        </a:solidFill>
                      </a:endParaRPr>
                    </a:p>
                  </a:txBody>
                  <a:tcPr marT="34300" marB="34300" marR="68600" marL="68600"/>
                </a:tc>
              </a:tr>
              <a:tr h="250775">
                <a:tc>
                  <a:txBody>
                    <a:bodyPr/>
                    <a:lstStyle/>
                    <a:p>
                      <a:pPr indent="0" lvl="0" marL="0" marR="0" rtl="0" algn="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Recognitions</a:t>
                      </a:r>
                      <a:endParaRPr sz="1100" u="none" cap="none" strike="noStrike">
                        <a:solidFill>
                          <a:srgbClr val="073763"/>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100"/>
                        <a:buFont typeface="Arial"/>
                        <a:buNone/>
                      </a:pPr>
                      <a:r>
                        <a:rPr lang="en" sz="1100">
                          <a:solidFill>
                            <a:srgbClr val="073763"/>
                          </a:solidFill>
                          <a:latin typeface="Arial Narrow"/>
                          <a:ea typeface="Arial Narrow"/>
                          <a:cs typeface="Arial Narrow"/>
                          <a:sym typeface="Arial Narrow"/>
                        </a:rPr>
                        <a:t>OPEN</a:t>
                      </a:r>
                      <a:endParaRPr sz="1100" u="none" cap="none" strike="noStrike">
                        <a:solidFill>
                          <a:srgbClr val="073763"/>
                        </a:solidFill>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100"/>
                        <a:buFont typeface="Arial Narrow"/>
                        <a:buNone/>
                      </a:pPr>
                      <a:r>
                        <a:rPr lang="en" sz="1100" u="none" cap="none" strike="noStrike">
                          <a:solidFill>
                            <a:srgbClr val="073763"/>
                          </a:solidFill>
                          <a:latin typeface="Arial Narrow"/>
                          <a:ea typeface="Arial Narrow"/>
                          <a:cs typeface="Arial Narrow"/>
                          <a:sym typeface="Arial Narrow"/>
                        </a:rPr>
                        <a:t>recognitions@gssunnytrails.com</a:t>
                      </a:r>
                      <a:endParaRPr sz="1100" u="none" cap="none" strike="noStrike">
                        <a:solidFill>
                          <a:srgbClr val="073763"/>
                        </a:solidFill>
                      </a:endParaRPr>
                    </a:p>
                  </a:txBody>
                  <a:tcPr marT="34300" marB="34300" marR="68600" marL="68600"/>
                </a:tc>
              </a:tr>
              <a:tr h="244250">
                <a:tc>
                  <a:txBody>
                    <a:bodyPr/>
                    <a:lstStyle/>
                    <a:p>
                      <a:pPr indent="0" lvl="0" marL="0" marR="0" rtl="0" algn="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Activity Consultant</a:t>
                      </a:r>
                      <a:endParaRPr sz="1100" u="none" cap="none" strike="noStrike">
                        <a:solidFill>
                          <a:srgbClr val="073763"/>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100"/>
                        <a:buFont typeface="Arial"/>
                        <a:buNone/>
                      </a:pPr>
                      <a:r>
                        <a:rPr lang="en" sz="1050">
                          <a:solidFill>
                            <a:srgbClr val="545454"/>
                          </a:solidFill>
                          <a:highlight>
                            <a:srgbClr val="FFFFFF"/>
                          </a:highlight>
                          <a:latin typeface="Lato"/>
                          <a:ea typeface="Lato"/>
                          <a:cs typeface="Lato"/>
                          <a:sym typeface="Lato"/>
                        </a:rPr>
                        <a:t>Caroline Montenegro</a:t>
                      </a:r>
                      <a:endParaRPr sz="1100" u="none" cap="none" strike="noStrike">
                        <a:solidFill>
                          <a:srgbClr val="073763"/>
                        </a:solidFill>
                        <a:latin typeface="Arial Narrow"/>
                        <a:ea typeface="Arial Narrow"/>
                        <a:cs typeface="Arial Narrow"/>
                        <a:sym typeface="Arial Narrow"/>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100"/>
                        <a:buFont typeface="Arial Narrow"/>
                        <a:buNone/>
                      </a:pPr>
                      <a:r>
                        <a:rPr lang="en" sz="1050">
                          <a:highlight>
                            <a:srgbClr val="FFFFFF"/>
                          </a:highlight>
                          <a:latin typeface="Lato"/>
                          <a:ea typeface="Lato"/>
                          <a:cs typeface="Lato"/>
                          <a:sym typeface="Lato"/>
                        </a:rPr>
                        <a:t>cmontenegro@sdgirlscouts.org</a:t>
                      </a:r>
                      <a:endParaRPr b="1" sz="1100" u="none" cap="none" strike="noStrike">
                        <a:solidFill>
                          <a:srgbClr val="073763"/>
                        </a:solidFill>
                        <a:latin typeface="Arial Narrow"/>
                        <a:ea typeface="Arial Narrow"/>
                        <a:cs typeface="Arial Narrow"/>
                        <a:sym typeface="Arial Narrow"/>
                      </a:endParaRPr>
                    </a:p>
                  </a:txBody>
                  <a:tcPr marT="34300" marB="34300" marR="68600" marL="68600"/>
                </a:tc>
              </a:tr>
              <a:tr h="225025">
                <a:tc>
                  <a:txBody>
                    <a:bodyPr/>
                    <a:lstStyle/>
                    <a:p>
                      <a:pPr indent="0" lvl="0" marL="0" marR="0" rtl="0" algn="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Encampment Director	</a:t>
                      </a:r>
                      <a:endParaRPr sz="1100" u="none" cap="none" strike="noStrike">
                        <a:solidFill>
                          <a:srgbClr val="073763"/>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Marisa Segoviano </a:t>
                      </a:r>
                      <a:endParaRPr sz="1100" u="none" cap="none" strike="noStrike">
                        <a:solidFill>
                          <a:srgbClr val="073763"/>
                        </a:solidFill>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100"/>
                        <a:buFont typeface="Arial Narrow"/>
                        <a:buNone/>
                      </a:pPr>
                      <a:r>
                        <a:rPr lang="en" sz="1100" u="none" cap="none" strike="noStrike">
                          <a:solidFill>
                            <a:srgbClr val="073763"/>
                          </a:solidFill>
                          <a:latin typeface="Arial Narrow"/>
                          <a:ea typeface="Arial Narrow"/>
                          <a:cs typeface="Arial Narrow"/>
                          <a:sym typeface="Arial Narrow"/>
                        </a:rPr>
                        <a:t>encampment@gssunnytrails.com</a:t>
                      </a:r>
                      <a:endParaRPr sz="1100" u="none" cap="none" strike="noStrike">
                        <a:solidFill>
                          <a:srgbClr val="073763"/>
                        </a:solidFill>
                      </a:endParaRPr>
                    </a:p>
                  </a:txBody>
                  <a:tcPr marT="34300" marB="34300" marR="68600" marL="68600"/>
                </a:tc>
              </a:tr>
              <a:tr h="250775">
                <a:tc>
                  <a:txBody>
                    <a:bodyPr/>
                    <a:lstStyle/>
                    <a:p>
                      <a:pPr indent="0" lvl="0" marL="0" marR="0" rtl="0" algn="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Sunny Trails Website</a:t>
                      </a:r>
                      <a:endParaRPr sz="1100" u="none" cap="none" strike="noStrike">
                        <a:solidFill>
                          <a:srgbClr val="073763"/>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Debbie Lechner</a:t>
                      </a:r>
                      <a:endParaRPr sz="1100" u="none" cap="none" strike="noStrike">
                        <a:solidFill>
                          <a:srgbClr val="073763"/>
                        </a:solidFill>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100"/>
                        <a:buFont typeface="Arial Narrow"/>
                        <a:buNone/>
                      </a:pPr>
                      <a:r>
                        <a:rPr lang="en" sz="1100" u="none" cap="none" strike="noStrike">
                          <a:solidFill>
                            <a:srgbClr val="073763"/>
                          </a:solidFill>
                          <a:latin typeface="Arial Narrow"/>
                          <a:ea typeface="Arial Narrow"/>
                          <a:cs typeface="Arial Narrow"/>
                          <a:sym typeface="Arial Narrow"/>
                        </a:rPr>
                        <a:t>website@gssunnytrails.com</a:t>
                      </a:r>
                      <a:endParaRPr sz="1100" u="none" cap="none" strike="noStrike">
                        <a:solidFill>
                          <a:srgbClr val="073763"/>
                        </a:solidFill>
                      </a:endParaRPr>
                    </a:p>
                  </a:txBody>
                  <a:tcPr marT="34300" marB="34300" marR="68600" marL="68600"/>
                </a:tc>
              </a:tr>
              <a:tr h="250775">
                <a:tc>
                  <a:txBody>
                    <a:bodyPr/>
                    <a:lstStyle/>
                    <a:p>
                      <a:pPr indent="0" lvl="0" marL="0" marR="0" rtl="0" algn="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SHARE Coordinator</a:t>
                      </a:r>
                      <a:endParaRPr sz="1100" u="none" cap="none" strike="noStrike">
                        <a:solidFill>
                          <a:srgbClr val="073763"/>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100"/>
                        <a:buFont typeface="Arial"/>
                        <a:buNone/>
                      </a:pPr>
                      <a:r>
                        <a:rPr lang="en" sz="1100">
                          <a:solidFill>
                            <a:srgbClr val="073763"/>
                          </a:solidFill>
                          <a:latin typeface="Arial Narrow"/>
                          <a:ea typeface="Arial Narrow"/>
                          <a:cs typeface="Arial Narrow"/>
                          <a:sym typeface="Arial Narrow"/>
                        </a:rPr>
                        <a:t>Selena Ellis-Vizcarra</a:t>
                      </a:r>
                      <a:endParaRPr sz="1100" u="none" cap="none" strike="noStrike">
                        <a:solidFill>
                          <a:srgbClr val="073763"/>
                        </a:solidFill>
                        <a:latin typeface="Arial Narrow"/>
                        <a:ea typeface="Arial Narrow"/>
                        <a:cs typeface="Arial Narrow"/>
                        <a:sym typeface="Arial Narrow"/>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100"/>
                        <a:buFont typeface="Arial Narrow"/>
                        <a:buNone/>
                      </a:pPr>
                      <a:r>
                        <a:rPr lang="en" sz="1100" u="none" cap="none" strike="noStrike">
                          <a:solidFill>
                            <a:srgbClr val="073763"/>
                          </a:solidFill>
                          <a:latin typeface="Arial Narrow"/>
                          <a:ea typeface="Arial Narrow"/>
                          <a:cs typeface="Arial Narrow"/>
                          <a:sym typeface="Arial Narrow"/>
                        </a:rPr>
                        <a:t>share@gssunnytrails.com</a:t>
                      </a:r>
                      <a:endParaRPr sz="1100" u="none" cap="none" strike="noStrike">
                        <a:solidFill>
                          <a:srgbClr val="073763"/>
                        </a:solidFill>
                      </a:endParaRPr>
                    </a:p>
                  </a:txBody>
                  <a:tcPr marT="34300" marB="34300" marR="68600" marL="68600"/>
                </a:tc>
              </a:tr>
            </a:tbl>
          </a:graphicData>
        </a:graphic>
      </p:graphicFrame>
      <p:sp>
        <p:nvSpPr>
          <p:cNvPr id="219" name="Google Shape;219;p41"/>
          <p:cNvSpPr txBox="1"/>
          <p:nvPr/>
        </p:nvSpPr>
        <p:spPr>
          <a:xfrm>
            <a:off x="690882" y="267769"/>
            <a:ext cx="8216700" cy="568200"/>
          </a:xfrm>
          <a:prstGeom prst="rect">
            <a:avLst/>
          </a:prstGeom>
          <a:noFill/>
          <a:ln>
            <a:noFill/>
          </a:ln>
        </p:spPr>
        <p:txBody>
          <a:bodyPr anchorCtr="0" anchor="t" bIns="34275" lIns="68575" spcFirstLastPara="1" rIns="68575" wrap="square" tIns="34275">
            <a:normAutofit/>
          </a:bodyPr>
          <a:lstStyle/>
          <a:p>
            <a:pPr indent="0" lvl="0" marL="0" marR="0" rtl="0" algn="ctr">
              <a:lnSpc>
                <a:spcPct val="100000"/>
              </a:lnSpc>
              <a:spcBef>
                <a:spcPts val="0"/>
              </a:spcBef>
              <a:spcAft>
                <a:spcPts val="0"/>
              </a:spcAft>
              <a:buClr>
                <a:schemeClr val="accent1"/>
              </a:buClr>
              <a:buSzPts val="2700"/>
              <a:buFont typeface="Trebuchet MS"/>
              <a:buNone/>
            </a:pPr>
            <a:r>
              <a:rPr i="0" lang="en" sz="2700" u="none" cap="none" strike="noStrike">
                <a:solidFill>
                  <a:schemeClr val="dk1"/>
                </a:solidFill>
                <a:latin typeface="Proxima Nova"/>
                <a:ea typeface="Proxima Nova"/>
                <a:cs typeface="Proxima Nova"/>
                <a:sym typeface="Proxima Nova"/>
              </a:rPr>
              <a:t>Thank You for Joining Us!</a:t>
            </a:r>
            <a:endParaRPr i="0" sz="1100" u="none" cap="none" strike="noStrike">
              <a:solidFill>
                <a:schemeClr val="dk1"/>
              </a:solidFill>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42"/>
          <p:cNvSpPr txBox="1"/>
          <p:nvPr>
            <p:ph type="title"/>
          </p:nvPr>
        </p:nvSpPr>
        <p:spPr>
          <a:xfrm>
            <a:off x="936900" y="443175"/>
            <a:ext cx="7270200" cy="5421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100000"/>
              </a:lnSpc>
              <a:spcBef>
                <a:spcPts val="0"/>
              </a:spcBef>
              <a:spcAft>
                <a:spcPts val="0"/>
              </a:spcAft>
              <a:buClr>
                <a:srgbClr val="21B255"/>
              </a:buClr>
              <a:buSzPct val="100000"/>
              <a:buFont typeface="Trebuchet MS"/>
              <a:buNone/>
            </a:pPr>
            <a:r>
              <a:t/>
            </a:r>
            <a:endParaRPr b="1">
              <a:solidFill>
                <a:srgbClr val="00AE58"/>
              </a:solidFill>
              <a:latin typeface="Proxima Nova"/>
              <a:ea typeface="Proxima Nova"/>
              <a:cs typeface="Proxima Nova"/>
              <a:sym typeface="Proxima Nova"/>
            </a:endParaRPr>
          </a:p>
          <a:p>
            <a:pPr indent="0" lvl="0" marL="0" rtl="0" algn="ctr">
              <a:lnSpc>
                <a:spcPct val="100000"/>
              </a:lnSpc>
              <a:spcBef>
                <a:spcPts val="0"/>
              </a:spcBef>
              <a:spcAft>
                <a:spcPts val="0"/>
              </a:spcAft>
              <a:buClr>
                <a:srgbClr val="21B255"/>
              </a:buClr>
              <a:buSzPct val="100000"/>
              <a:buFont typeface="Trebuchet MS"/>
              <a:buNone/>
            </a:pPr>
            <a:r>
              <a:t/>
            </a:r>
            <a:endParaRPr b="1">
              <a:solidFill>
                <a:srgbClr val="00AE58"/>
              </a:solidFill>
              <a:latin typeface="Proxima Nova"/>
              <a:ea typeface="Proxima Nova"/>
              <a:cs typeface="Proxima Nova"/>
              <a:sym typeface="Proxima Nova"/>
            </a:endParaRPr>
          </a:p>
          <a:p>
            <a:pPr indent="0" lvl="0" marL="0" rtl="0" algn="ctr">
              <a:lnSpc>
                <a:spcPct val="100000"/>
              </a:lnSpc>
              <a:spcBef>
                <a:spcPts val="0"/>
              </a:spcBef>
              <a:spcAft>
                <a:spcPts val="0"/>
              </a:spcAft>
              <a:buClr>
                <a:srgbClr val="21B255"/>
              </a:buClr>
              <a:buSzPct val="100000"/>
              <a:buFont typeface="Trebuchet MS"/>
              <a:buNone/>
            </a:pPr>
            <a:r>
              <a:rPr b="1" lang="en">
                <a:solidFill>
                  <a:srgbClr val="00AE58"/>
                </a:solidFill>
                <a:latin typeface="Proxima Nova"/>
                <a:ea typeface="Proxima Nova"/>
                <a:cs typeface="Proxima Nova"/>
                <a:sym typeface="Proxima Nova"/>
              </a:rPr>
              <a:t>Please join us at our next meeting on Thursday, January 18th 2024.  Our next meeting will be a in-person Meeting Starting at 7 p.m.</a:t>
            </a:r>
            <a:endParaRPr b="1">
              <a:solidFill>
                <a:srgbClr val="00AE58"/>
              </a:solidFill>
              <a:latin typeface="Proxima Nova"/>
              <a:ea typeface="Proxima Nova"/>
              <a:cs typeface="Proxima Nova"/>
              <a:sym typeface="Proxima Nova"/>
            </a:endParaRPr>
          </a:p>
        </p:txBody>
      </p:sp>
      <p:grpSp>
        <p:nvGrpSpPr>
          <p:cNvPr id="225" name="Google Shape;225;p42"/>
          <p:cNvGrpSpPr/>
          <p:nvPr/>
        </p:nvGrpSpPr>
        <p:grpSpPr>
          <a:xfrm>
            <a:off x="2493351" y="2441681"/>
            <a:ext cx="4073666" cy="2079988"/>
            <a:chOff x="2619815" y="3420263"/>
            <a:chExt cx="3944293" cy="1864958"/>
          </a:xfrm>
        </p:grpSpPr>
        <p:pic>
          <p:nvPicPr>
            <p:cNvPr id="226" name="Google Shape;226;p42"/>
            <p:cNvPicPr preferRelativeResize="0"/>
            <p:nvPr/>
          </p:nvPicPr>
          <p:blipFill rotWithShape="1">
            <a:blip r:embed="rId3">
              <a:alphaModFix/>
            </a:blip>
            <a:srcRect b="0" l="0" r="0" t="0"/>
            <a:stretch/>
          </p:blipFill>
          <p:spPr>
            <a:xfrm>
              <a:off x="2849667" y="3420263"/>
              <a:ext cx="3714442" cy="1864958"/>
            </a:xfrm>
            <a:prstGeom prst="rect">
              <a:avLst/>
            </a:prstGeom>
            <a:noFill/>
            <a:ln>
              <a:noFill/>
            </a:ln>
          </p:spPr>
        </p:pic>
        <p:sp>
          <p:nvSpPr>
            <p:cNvPr id="227" name="Google Shape;227;p42"/>
            <p:cNvSpPr txBox="1"/>
            <p:nvPr/>
          </p:nvSpPr>
          <p:spPr>
            <a:xfrm>
              <a:off x="2619815" y="3760423"/>
              <a:ext cx="2139600" cy="407100"/>
            </a:xfrm>
            <a:prstGeom prst="rect">
              <a:avLst/>
            </a:prstGeom>
            <a:noFill/>
            <a:ln>
              <a:noFill/>
            </a:ln>
          </p:spPr>
          <p:txBody>
            <a:bodyPr anchorCtr="0" anchor="b" bIns="34275" lIns="68575" spcFirstLastPara="1" rIns="68575" wrap="square" tIns="34275">
              <a:noAutofit/>
            </a:bodyPr>
            <a:lstStyle/>
            <a:p>
              <a:pPr indent="0" lvl="0" marL="0" marR="0" rtl="0" algn="l">
                <a:lnSpc>
                  <a:spcPct val="100000"/>
                </a:lnSpc>
                <a:spcBef>
                  <a:spcPts val="0"/>
                </a:spcBef>
                <a:spcAft>
                  <a:spcPts val="0"/>
                </a:spcAft>
                <a:buClr>
                  <a:srgbClr val="21B255"/>
                </a:buClr>
                <a:buSzPts val="2600"/>
                <a:buFont typeface="Arial Rounded"/>
                <a:buNone/>
              </a:pPr>
              <a:r>
                <a:rPr b="1" i="0" lang="en" sz="2600" u="none" cap="none" strike="noStrike">
                  <a:solidFill>
                    <a:srgbClr val="21B255"/>
                  </a:solidFill>
                  <a:latin typeface="Arial Rounded"/>
                  <a:ea typeface="Arial Rounded"/>
                  <a:cs typeface="Arial Rounded"/>
                  <a:sym typeface="Arial Rounded"/>
                </a:rPr>
                <a:t>Sunny Trails</a:t>
              </a:r>
              <a:endParaRPr b="0" i="0" sz="1100" u="none" cap="none" strike="noStrike">
                <a:solidFill>
                  <a:srgbClr val="000000"/>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8"/>
          <p:cNvSpPr txBox="1"/>
          <p:nvPr/>
        </p:nvSpPr>
        <p:spPr>
          <a:xfrm>
            <a:off x="1656125" y="891450"/>
            <a:ext cx="6096000" cy="975900"/>
          </a:xfrm>
          <a:prstGeom prst="rect">
            <a:avLst/>
          </a:prstGeom>
          <a:noFill/>
          <a:ln cap="flat" cmpd="sng" w="9525">
            <a:solidFill>
              <a:srgbClr val="00AE58"/>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100000"/>
              </a:lnSpc>
              <a:spcBef>
                <a:spcPts val="0"/>
              </a:spcBef>
              <a:spcAft>
                <a:spcPts val="0"/>
              </a:spcAft>
              <a:buClr>
                <a:srgbClr val="3F7818"/>
              </a:buClr>
              <a:buSzPts val="2400"/>
              <a:buFont typeface="Trebuchet MS"/>
              <a:buNone/>
            </a:pPr>
            <a:r>
              <a:rPr b="0" i="0" lang="en" sz="2400" u="none" cap="none" strike="noStrike">
                <a:solidFill>
                  <a:schemeClr val="dk1"/>
                </a:solidFill>
                <a:latin typeface="Trebuchet MS"/>
                <a:ea typeface="Trebuchet MS"/>
                <a:cs typeface="Trebuchet MS"/>
                <a:sym typeface="Trebuchet MS"/>
              </a:rPr>
              <a:t>Sunny Trails Service Unit Managers</a:t>
            </a:r>
            <a:endParaRPr b="0" i="0" sz="600" u="none" cap="none" strike="noStrike">
              <a:solidFill>
                <a:schemeClr val="dk1"/>
              </a:solidFill>
              <a:latin typeface="Trebuchet MS"/>
              <a:ea typeface="Trebuchet MS"/>
              <a:cs typeface="Trebuchet MS"/>
              <a:sym typeface="Trebuchet MS"/>
            </a:endParaRPr>
          </a:p>
        </p:txBody>
      </p:sp>
      <p:graphicFrame>
        <p:nvGraphicFramePr>
          <p:cNvPr id="118" name="Google Shape;118;p28"/>
          <p:cNvGraphicFramePr/>
          <p:nvPr/>
        </p:nvGraphicFramePr>
        <p:xfrm>
          <a:off x="1656137" y="1991547"/>
          <a:ext cx="3000000" cy="3000000"/>
        </p:xfrm>
        <a:graphic>
          <a:graphicData uri="http://schemas.openxmlformats.org/drawingml/2006/table">
            <a:tbl>
              <a:tblPr bandRow="1" firstRow="1">
                <a:noFill/>
                <a:tableStyleId>{97684E21-103D-4FD6-AF7F-8301F07F2E38}</a:tableStyleId>
              </a:tblPr>
              <a:tblGrid>
                <a:gridCol w="3048000"/>
                <a:gridCol w="3048000"/>
              </a:tblGrid>
              <a:tr h="1603850">
                <a:tc>
                  <a:txBody>
                    <a:bodyPr/>
                    <a:lstStyle/>
                    <a:p>
                      <a:pPr indent="0" lvl="0" marL="0" marR="0" rtl="0" algn="ctr">
                        <a:lnSpc>
                          <a:spcPct val="100000"/>
                        </a:lnSpc>
                        <a:spcBef>
                          <a:spcPts val="0"/>
                        </a:spcBef>
                        <a:spcAft>
                          <a:spcPts val="0"/>
                        </a:spcAft>
                        <a:buClr>
                          <a:srgbClr val="000000"/>
                        </a:buClr>
                        <a:buSzPts val="3300"/>
                        <a:buFont typeface="Arial"/>
                        <a:buNone/>
                      </a:pPr>
                      <a:r>
                        <a:t/>
                      </a:r>
                      <a:endParaRPr sz="3300" u="none" cap="none" strike="noStrike">
                        <a:solidFill>
                          <a:srgbClr val="3F7818"/>
                        </a:solidFill>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lnL cap="flat" cmpd="sng" w="12700">
                      <a:solidFill>
                        <a:schemeClr val="accent2"/>
                      </a:solidFill>
                      <a:prstDash val="solid"/>
                      <a:round/>
                      <a:headEnd len="sm" w="sm" type="none"/>
                      <a:tailEnd len="sm" w="sm" type="none"/>
                    </a:lnL>
                    <a:lnR cap="flat" cmpd="sng" w="12700">
                      <a:solidFill>
                        <a:schemeClr val="accent2"/>
                      </a:solidFill>
                      <a:prstDash val="solid"/>
                      <a:round/>
                      <a:headEnd len="sm" w="sm" type="none"/>
                      <a:tailEnd len="sm" w="sm" type="none"/>
                    </a:lnR>
                    <a:lnT cap="flat" cmpd="sng" w="12700">
                      <a:solidFill>
                        <a:schemeClr val="accent2"/>
                      </a:solidFill>
                      <a:prstDash val="solid"/>
                      <a:round/>
                      <a:headEnd len="sm" w="sm" type="none"/>
                      <a:tailEnd len="sm" w="sm" type="none"/>
                    </a:lnT>
                    <a:lnB cap="flat" cmpd="sng" w="38100">
                      <a:solidFill>
                        <a:schemeClr val="accent2"/>
                      </a:solidFill>
                      <a:prstDash val="solid"/>
                      <a:round/>
                      <a:headEnd len="sm" w="sm" type="none"/>
                      <a:tailEnd len="sm" w="sm" type="none"/>
                    </a:lnB>
                    <a:solidFill>
                      <a:srgbClr val="21B255"/>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lnL cap="flat" cmpd="sng" w="12700">
                      <a:solidFill>
                        <a:schemeClr val="accent2"/>
                      </a:solidFill>
                      <a:prstDash val="solid"/>
                      <a:round/>
                      <a:headEnd len="sm" w="sm" type="none"/>
                      <a:tailEnd len="sm" w="sm" type="none"/>
                    </a:lnL>
                    <a:lnR cap="flat" cmpd="sng" w="12700">
                      <a:solidFill>
                        <a:schemeClr val="accent2"/>
                      </a:solidFill>
                      <a:prstDash val="solid"/>
                      <a:round/>
                      <a:headEnd len="sm" w="sm" type="none"/>
                      <a:tailEnd len="sm" w="sm" type="none"/>
                    </a:lnR>
                    <a:lnT cap="flat" cmpd="sng" w="12700">
                      <a:solidFill>
                        <a:schemeClr val="accent2"/>
                      </a:solidFill>
                      <a:prstDash val="solid"/>
                      <a:round/>
                      <a:headEnd len="sm" w="sm" type="none"/>
                      <a:tailEnd len="sm" w="sm" type="none"/>
                    </a:lnT>
                    <a:lnB cap="flat" cmpd="sng" w="38100">
                      <a:solidFill>
                        <a:schemeClr val="accent2"/>
                      </a:solidFill>
                      <a:prstDash val="solid"/>
                      <a:round/>
                      <a:headEnd len="sm" w="sm" type="none"/>
                      <a:tailEnd len="sm" w="sm" type="none"/>
                    </a:lnB>
                    <a:solidFill>
                      <a:srgbClr val="21B255"/>
                    </a:solidFill>
                  </a:tcPr>
                </a:tc>
              </a:tr>
              <a:tr h="675500">
                <a:tc>
                  <a:txBody>
                    <a:bodyPr/>
                    <a:lstStyle/>
                    <a:p>
                      <a:pPr indent="0" lvl="0" marL="0" marR="0" rtl="0" algn="ctr">
                        <a:lnSpc>
                          <a:spcPct val="100000"/>
                        </a:lnSpc>
                        <a:spcBef>
                          <a:spcPts val="0"/>
                        </a:spcBef>
                        <a:spcAft>
                          <a:spcPts val="0"/>
                        </a:spcAft>
                        <a:buClr>
                          <a:srgbClr val="000000"/>
                        </a:buClr>
                        <a:buSzPts val="2100"/>
                        <a:buFont typeface="Arial"/>
                        <a:buNone/>
                      </a:pPr>
                      <a:r>
                        <a:rPr lang="en" sz="2100">
                          <a:solidFill>
                            <a:srgbClr val="3D7418"/>
                          </a:solidFill>
                        </a:rPr>
                        <a:t>Cindy Saenz</a:t>
                      </a:r>
                      <a:r>
                        <a:rPr lang="en" sz="2100" u="none" cap="none" strike="noStrike">
                          <a:solidFill>
                            <a:srgbClr val="3D7418"/>
                          </a:solidFill>
                        </a:rPr>
                        <a:t> </a:t>
                      </a:r>
                      <a:endParaRPr sz="1100" u="none" cap="none" strike="noStrike">
                        <a:solidFill>
                          <a:srgbClr val="3D7418"/>
                        </a:solidFill>
                      </a:endParaRPr>
                    </a:p>
                    <a:p>
                      <a:pPr indent="0" lvl="0" marL="0" marR="0" rtl="0" algn="ctr">
                        <a:lnSpc>
                          <a:spcPct val="100000"/>
                        </a:lnSpc>
                        <a:spcBef>
                          <a:spcPts val="0"/>
                        </a:spcBef>
                        <a:spcAft>
                          <a:spcPts val="0"/>
                        </a:spcAft>
                        <a:buClr>
                          <a:srgbClr val="000000"/>
                        </a:buClr>
                        <a:buSzPts val="1200"/>
                        <a:buFont typeface="Arial"/>
                        <a:buNone/>
                      </a:pPr>
                      <a:r>
                        <a:rPr lang="en" sz="1200" u="sng" cap="none" strike="noStrike">
                          <a:solidFill>
                            <a:srgbClr val="3D7418"/>
                          </a:solidFill>
                          <a:hlinkClick r:id="rId3">
                            <a:extLst>
                              <a:ext uri="{A12FA001-AC4F-418D-AE19-62706E023703}">
                                <ahyp:hlinkClr val="tx"/>
                              </a:ext>
                            </a:extLst>
                          </a:hlinkClick>
                        </a:rPr>
                        <a:t>DBJ@gssunnytrails.com</a:t>
                      </a:r>
                      <a:endParaRPr sz="1200" u="none" cap="none" strike="noStrike">
                        <a:solidFill>
                          <a:srgbClr val="3D7418"/>
                        </a:solidFill>
                      </a:endParaRPr>
                    </a:p>
                  </a:txBody>
                  <a:tcPr marT="34300" marB="34300" marR="68600" marL="68600">
                    <a:lnL cap="flat" cmpd="sng" w="12700">
                      <a:solidFill>
                        <a:schemeClr val="accent2"/>
                      </a:solidFill>
                      <a:prstDash val="solid"/>
                      <a:round/>
                      <a:headEnd len="sm" w="sm" type="none"/>
                      <a:tailEnd len="sm" w="sm" type="none"/>
                    </a:lnL>
                    <a:lnR cap="flat" cmpd="sng" w="12700">
                      <a:solidFill>
                        <a:schemeClr val="accent2"/>
                      </a:solidFill>
                      <a:prstDash val="solid"/>
                      <a:round/>
                      <a:headEnd len="sm" w="sm" type="none"/>
                      <a:tailEnd len="sm" w="sm" type="none"/>
                    </a:lnR>
                    <a:lnT cap="flat" cmpd="sng" w="38100">
                      <a:solidFill>
                        <a:schemeClr val="accent2"/>
                      </a:solidFill>
                      <a:prstDash val="solid"/>
                      <a:round/>
                      <a:headEnd len="sm" w="sm" type="none"/>
                      <a:tailEnd len="sm" w="sm" type="none"/>
                    </a:lnT>
                    <a:lnB cap="flat" cmpd="sng" w="12700">
                      <a:solidFill>
                        <a:schemeClr val="accent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2100"/>
                        <a:buFont typeface="Arial"/>
                        <a:buNone/>
                      </a:pPr>
                      <a:r>
                        <a:rPr lang="en" sz="2100">
                          <a:solidFill>
                            <a:srgbClr val="3D7418"/>
                          </a:solidFill>
                        </a:rPr>
                        <a:t>Julia Robles</a:t>
                      </a:r>
                      <a:endParaRPr sz="1100" u="none" cap="none" strike="noStrike">
                        <a:solidFill>
                          <a:srgbClr val="3D7418"/>
                        </a:solidFill>
                      </a:endParaRPr>
                    </a:p>
                    <a:p>
                      <a:pPr indent="0" lvl="0" marL="0" marR="0" rtl="0" algn="ctr">
                        <a:lnSpc>
                          <a:spcPct val="100000"/>
                        </a:lnSpc>
                        <a:spcBef>
                          <a:spcPts val="0"/>
                        </a:spcBef>
                        <a:spcAft>
                          <a:spcPts val="0"/>
                        </a:spcAft>
                        <a:buClr>
                          <a:srgbClr val="000000"/>
                        </a:buClr>
                        <a:buSzPts val="1200"/>
                        <a:buFont typeface="Arial"/>
                        <a:buNone/>
                      </a:pPr>
                      <a:r>
                        <a:rPr b="0" i="0" lang="en" sz="1200" u="sng" cap="none" strike="noStrike">
                          <a:solidFill>
                            <a:srgbClr val="3D7418"/>
                          </a:solidFill>
                          <a:latin typeface="Lato"/>
                          <a:ea typeface="Lato"/>
                          <a:cs typeface="Lato"/>
                          <a:sym typeface="Lato"/>
                          <a:hlinkClick r:id="rId4">
                            <a:extLst>
                              <a:ext uri="{A12FA001-AC4F-418D-AE19-62706E023703}">
                                <ahyp:hlinkClr val="tx"/>
                              </a:ext>
                            </a:extLst>
                          </a:hlinkClick>
                        </a:rPr>
                        <a:t>CSA@gssunnytrails.com</a:t>
                      </a:r>
                      <a:endParaRPr sz="3000" u="none" cap="none" strike="noStrike">
                        <a:solidFill>
                          <a:srgbClr val="3D7418"/>
                        </a:solidFill>
                      </a:endParaRPr>
                    </a:p>
                  </a:txBody>
                  <a:tcPr marT="34300" marB="34300" marR="68600" marL="68600">
                    <a:lnL cap="flat" cmpd="sng" w="12700">
                      <a:solidFill>
                        <a:schemeClr val="accent2"/>
                      </a:solidFill>
                      <a:prstDash val="solid"/>
                      <a:round/>
                      <a:headEnd len="sm" w="sm" type="none"/>
                      <a:tailEnd len="sm" w="sm" type="none"/>
                    </a:lnL>
                    <a:lnR cap="flat" cmpd="sng" w="12700">
                      <a:solidFill>
                        <a:schemeClr val="accent2"/>
                      </a:solidFill>
                      <a:prstDash val="solid"/>
                      <a:round/>
                      <a:headEnd len="sm" w="sm" type="none"/>
                      <a:tailEnd len="sm" w="sm" type="none"/>
                    </a:lnR>
                    <a:lnT cap="flat" cmpd="sng" w="38100">
                      <a:solidFill>
                        <a:schemeClr val="accent2"/>
                      </a:solidFill>
                      <a:prstDash val="solid"/>
                      <a:round/>
                      <a:headEnd len="sm" w="sm" type="none"/>
                      <a:tailEnd len="sm" w="sm" type="none"/>
                    </a:lnT>
                    <a:lnB cap="flat" cmpd="sng" w="12700">
                      <a:solidFill>
                        <a:schemeClr val="accent2"/>
                      </a:solidFill>
                      <a:prstDash val="solid"/>
                      <a:round/>
                      <a:headEnd len="sm" w="sm" type="none"/>
                      <a:tailEnd len="sm" w="sm" type="none"/>
                    </a:lnB>
                    <a:solidFill>
                      <a:schemeClr val="lt1"/>
                    </a:solidFill>
                  </a:tcPr>
                </a:tc>
              </a:tr>
            </a:tbl>
          </a:graphicData>
        </a:graphic>
      </p:graphicFrame>
      <p:sp>
        <p:nvSpPr>
          <p:cNvPr id="119" name="Google Shape;119;p28"/>
          <p:cNvSpPr/>
          <p:nvPr/>
        </p:nvSpPr>
        <p:spPr>
          <a:xfrm rot="-1632545">
            <a:off x="4498615" y="1491410"/>
            <a:ext cx="1181658" cy="1094990"/>
          </a:xfrm>
          <a:prstGeom prst="ellipse">
            <a:avLst/>
          </a:prstGeom>
          <a:solidFill>
            <a:schemeClr val="lt1"/>
          </a:solidFill>
          <a:ln cap="rnd" cmpd="sng" w="762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rPr b="0" i="0" lang="en" sz="900" u="none" cap="none" strike="noStrike">
                <a:solidFill>
                  <a:schemeClr val="accent2"/>
                </a:solidFill>
                <a:latin typeface="Trebuchet MS"/>
                <a:ea typeface="Trebuchet MS"/>
                <a:cs typeface="Trebuchet MS"/>
                <a:sym typeface="Trebuchet MS"/>
              </a:rPr>
              <a:t>Your Mee</a:t>
            </a:r>
            <a:r>
              <a:rPr lang="en" sz="900">
                <a:solidFill>
                  <a:schemeClr val="accent2"/>
                </a:solidFill>
                <a:latin typeface="Trebuchet MS"/>
                <a:ea typeface="Trebuchet MS"/>
                <a:cs typeface="Trebuchet MS"/>
                <a:sym typeface="Trebuchet MS"/>
              </a:rPr>
              <a:t>ting </a:t>
            </a:r>
            <a:r>
              <a:rPr b="0" i="0" lang="en" sz="900" u="none" cap="none" strike="noStrike">
                <a:solidFill>
                  <a:schemeClr val="accent2"/>
                </a:solidFill>
                <a:latin typeface="Trebuchet MS"/>
                <a:ea typeface="Trebuchet MS"/>
                <a:cs typeface="Trebuchet MS"/>
                <a:sym typeface="Trebuchet MS"/>
              </a:rPr>
              <a:t>Host Tonight</a:t>
            </a:r>
            <a:endParaRPr b="0" i="0" sz="1200" u="none" cap="none" strike="noStrike">
              <a:solidFill>
                <a:schemeClr val="accent2"/>
              </a:solidFill>
              <a:latin typeface="Arial"/>
              <a:ea typeface="Arial"/>
              <a:cs typeface="Arial"/>
              <a:sym typeface="Arial"/>
            </a:endParaRPr>
          </a:p>
        </p:txBody>
      </p:sp>
      <p:pic>
        <p:nvPicPr>
          <p:cNvPr id="120" name="Google Shape;120;p28"/>
          <p:cNvPicPr preferRelativeResize="0"/>
          <p:nvPr/>
        </p:nvPicPr>
        <p:blipFill rotWithShape="1">
          <a:blip r:embed="rId5">
            <a:alphaModFix/>
          </a:blip>
          <a:srcRect b="2996" l="0" r="11008" t="16894"/>
          <a:stretch/>
        </p:blipFill>
        <p:spPr>
          <a:xfrm>
            <a:off x="2543125" y="2066174"/>
            <a:ext cx="1235985" cy="1483290"/>
          </a:xfrm>
          <a:prstGeom prst="rect">
            <a:avLst/>
          </a:prstGeom>
          <a:noFill/>
          <a:ln>
            <a:noFill/>
          </a:ln>
        </p:spPr>
      </p:pic>
      <p:pic>
        <p:nvPicPr>
          <p:cNvPr id="121" name="Google Shape;121;p28"/>
          <p:cNvPicPr preferRelativeResize="0"/>
          <p:nvPr/>
        </p:nvPicPr>
        <p:blipFill>
          <a:blip r:embed="rId6">
            <a:alphaModFix/>
          </a:blip>
          <a:stretch>
            <a:fillRect/>
          </a:stretch>
        </p:blipFill>
        <p:spPr>
          <a:xfrm>
            <a:off x="5651975" y="2091575"/>
            <a:ext cx="1069906" cy="1432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9"/>
          <p:cNvSpPr txBox="1"/>
          <p:nvPr>
            <p:ph type="title"/>
          </p:nvPr>
        </p:nvSpPr>
        <p:spPr>
          <a:xfrm>
            <a:off x="311700" y="0"/>
            <a:ext cx="8520600" cy="60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t>
            </a:r>
            <a:r>
              <a:rPr lang="en"/>
              <a:t>Meeting Agenda</a:t>
            </a:r>
            <a:endParaRPr/>
          </a:p>
        </p:txBody>
      </p:sp>
      <p:sp>
        <p:nvSpPr>
          <p:cNvPr id="127" name="Google Shape;127;p29"/>
          <p:cNvSpPr txBox="1"/>
          <p:nvPr>
            <p:ph idx="1" type="body"/>
          </p:nvPr>
        </p:nvSpPr>
        <p:spPr>
          <a:xfrm>
            <a:off x="311700" y="467200"/>
            <a:ext cx="3999900" cy="4676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Char char="●"/>
            </a:pPr>
            <a:r>
              <a:rPr lang="en" sz="1600">
                <a:solidFill>
                  <a:schemeClr val="dk1"/>
                </a:solidFill>
              </a:rPr>
              <a:t>Welcome/</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Announcements</a:t>
            </a:r>
            <a:endParaRPr sz="1600">
              <a:solidFill>
                <a:schemeClr val="dk1"/>
              </a:solidFill>
            </a:endParaRPr>
          </a:p>
          <a:p>
            <a:pPr indent="-317500" lvl="1" marL="914400" rtl="0" algn="l">
              <a:spcBef>
                <a:spcPts val="0"/>
              </a:spcBef>
              <a:spcAft>
                <a:spcPts val="0"/>
              </a:spcAft>
              <a:buClr>
                <a:schemeClr val="dk1"/>
              </a:buClr>
              <a:buSzPts val="1400"/>
              <a:buChar char="○"/>
            </a:pPr>
            <a:r>
              <a:rPr lang="en" sz="1400">
                <a:solidFill>
                  <a:schemeClr val="dk1"/>
                </a:solidFill>
              </a:rPr>
              <a:t>Flag Ceremony</a:t>
            </a:r>
            <a:endParaRPr sz="14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Service Unit News</a:t>
            </a:r>
            <a:endParaRPr sz="1400">
              <a:solidFill>
                <a:schemeClr val="dk1"/>
              </a:solidFill>
            </a:endParaRPr>
          </a:p>
          <a:p>
            <a:pPr indent="-317500" lvl="1" marL="914400" rtl="0" algn="l">
              <a:spcBef>
                <a:spcPts val="0"/>
              </a:spcBef>
              <a:spcAft>
                <a:spcPts val="0"/>
              </a:spcAft>
              <a:buClr>
                <a:schemeClr val="dk1"/>
              </a:buClr>
              <a:buSzPts val="1400"/>
              <a:buChar char="○"/>
            </a:pPr>
            <a:r>
              <a:rPr lang="en" sz="1400">
                <a:solidFill>
                  <a:schemeClr val="dk1"/>
                </a:solidFill>
              </a:rPr>
              <a:t>Troop 6344 Silver Award</a:t>
            </a:r>
            <a:endParaRPr sz="1400">
              <a:solidFill>
                <a:schemeClr val="dk1"/>
              </a:solidFill>
            </a:endParaRPr>
          </a:p>
          <a:p>
            <a:pPr indent="-317500" lvl="1" marL="914400" rtl="0" algn="l">
              <a:spcBef>
                <a:spcPts val="0"/>
              </a:spcBef>
              <a:spcAft>
                <a:spcPts val="0"/>
              </a:spcAft>
              <a:buClr>
                <a:schemeClr val="dk1"/>
              </a:buClr>
              <a:buSzPts val="1400"/>
              <a:buChar char="○"/>
            </a:pPr>
            <a:r>
              <a:rPr lang="en" sz="1400">
                <a:solidFill>
                  <a:schemeClr val="dk1"/>
                </a:solidFill>
              </a:rPr>
              <a:t>Fall Sales</a:t>
            </a:r>
            <a:endParaRPr sz="1400">
              <a:solidFill>
                <a:schemeClr val="dk1"/>
              </a:solidFill>
            </a:endParaRPr>
          </a:p>
          <a:p>
            <a:pPr indent="-317500" lvl="1" marL="914400" rtl="0" algn="l">
              <a:spcBef>
                <a:spcPts val="0"/>
              </a:spcBef>
              <a:spcAft>
                <a:spcPts val="0"/>
              </a:spcAft>
              <a:buClr>
                <a:schemeClr val="dk1"/>
              </a:buClr>
              <a:buSzPts val="1400"/>
              <a:buChar char="○"/>
            </a:pPr>
            <a:r>
              <a:rPr lang="en" sz="1400">
                <a:solidFill>
                  <a:schemeClr val="dk1"/>
                </a:solidFill>
              </a:rPr>
              <a:t>Share</a:t>
            </a:r>
            <a:endParaRPr sz="1400">
              <a:solidFill>
                <a:schemeClr val="dk1"/>
              </a:solidFill>
            </a:endParaRPr>
          </a:p>
          <a:p>
            <a:pPr indent="-317500" lvl="1" marL="914400" rtl="0" algn="l">
              <a:spcBef>
                <a:spcPts val="0"/>
              </a:spcBef>
              <a:spcAft>
                <a:spcPts val="0"/>
              </a:spcAft>
              <a:buClr>
                <a:schemeClr val="dk1"/>
              </a:buClr>
              <a:buSzPts val="1400"/>
              <a:buChar char="○"/>
            </a:pPr>
            <a:r>
              <a:rPr lang="en" sz="1400">
                <a:solidFill>
                  <a:schemeClr val="dk1"/>
                </a:solidFill>
              </a:rPr>
              <a:t>Starlight Parade</a:t>
            </a:r>
            <a:endParaRPr sz="1400">
              <a:solidFill>
                <a:schemeClr val="dk1"/>
              </a:solidFill>
            </a:endParaRPr>
          </a:p>
          <a:p>
            <a:pPr indent="-317500" lvl="1" marL="914400" rtl="0" algn="l">
              <a:spcBef>
                <a:spcPts val="0"/>
              </a:spcBef>
              <a:spcAft>
                <a:spcPts val="0"/>
              </a:spcAft>
              <a:buClr>
                <a:schemeClr val="dk1"/>
              </a:buClr>
              <a:buSzPts val="1400"/>
              <a:buChar char="○"/>
            </a:pPr>
            <a:r>
              <a:rPr lang="en" sz="1400">
                <a:solidFill>
                  <a:schemeClr val="dk1"/>
                </a:solidFill>
              </a:rPr>
              <a:t>Cookies</a:t>
            </a:r>
            <a:endParaRPr sz="1400">
              <a:solidFill>
                <a:schemeClr val="dk1"/>
              </a:solidFill>
            </a:endParaRPr>
          </a:p>
          <a:p>
            <a:pPr indent="-317500" lvl="1" marL="914400" rtl="0" algn="l">
              <a:spcBef>
                <a:spcPts val="0"/>
              </a:spcBef>
              <a:spcAft>
                <a:spcPts val="0"/>
              </a:spcAft>
              <a:buClr>
                <a:schemeClr val="dk1"/>
              </a:buClr>
              <a:buSzPts val="1400"/>
              <a:buChar char="○"/>
            </a:pPr>
            <a:r>
              <a:rPr lang="en" sz="1400">
                <a:solidFill>
                  <a:schemeClr val="dk1"/>
                </a:solidFill>
              </a:rPr>
              <a:t>Wreaths Across America</a:t>
            </a:r>
            <a:endParaRPr sz="14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Council Events</a:t>
            </a:r>
            <a:endParaRPr sz="1400">
              <a:solidFill>
                <a:schemeClr val="dk1"/>
              </a:solidFill>
            </a:endParaRPr>
          </a:p>
          <a:p>
            <a:pPr indent="-317500" lvl="1" marL="914400" rtl="0" algn="l">
              <a:spcBef>
                <a:spcPts val="0"/>
              </a:spcBef>
              <a:spcAft>
                <a:spcPts val="0"/>
              </a:spcAft>
              <a:buClr>
                <a:schemeClr val="dk1"/>
              </a:buClr>
              <a:buSzPts val="1400"/>
              <a:buChar char="○"/>
            </a:pPr>
            <a:r>
              <a:rPr lang="en" sz="1400">
                <a:solidFill>
                  <a:schemeClr val="dk1"/>
                </a:solidFill>
              </a:rPr>
              <a:t>Live Scan </a:t>
            </a:r>
            <a:endParaRPr sz="1400">
              <a:solidFill>
                <a:schemeClr val="dk1"/>
              </a:solidFill>
            </a:endParaRPr>
          </a:p>
          <a:p>
            <a:pPr indent="-317500" lvl="1" marL="914400" rtl="0" algn="l">
              <a:spcBef>
                <a:spcPts val="0"/>
              </a:spcBef>
              <a:spcAft>
                <a:spcPts val="0"/>
              </a:spcAft>
              <a:buClr>
                <a:schemeClr val="dk1"/>
              </a:buClr>
              <a:buSzPts val="1400"/>
              <a:buChar char="○"/>
            </a:pPr>
            <a:r>
              <a:rPr lang="en" sz="1400">
                <a:solidFill>
                  <a:schemeClr val="dk1"/>
                </a:solidFill>
              </a:rPr>
              <a:t>Cookie Kick Off</a:t>
            </a:r>
            <a:endParaRPr sz="1400">
              <a:solidFill>
                <a:schemeClr val="dk1"/>
              </a:solidFill>
            </a:endParaRPr>
          </a:p>
          <a:p>
            <a:pPr indent="-317500" lvl="1" marL="914400" rtl="0" algn="l">
              <a:spcBef>
                <a:spcPts val="0"/>
              </a:spcBef>
              <a:spcAft>
                <a:spcPts val="0"/>
              </a:spcAft>
              <a:buClr>
                <a:schemeClr val="dk1"/>
              </a:buClr>
              <a:buSzPts val="1400"/>
              <a:buChar char="○"/>
            </a:pPr>
            <a:r>
              <a:rPr lang="en" sz="1400">
                <a:solidFill>
                  <a:schemeClr val="dk1"/>
                </a:solidFill>
              </a:rPr>
              <a:t>Recruitment for SU</a:t>
            </a:r>
            <a:endParaRPr sz="1400">
              <a:solidFill>
                <a:schemeClr val="dk1"/>
              </a:solidFill>
            </a:endParaRPr>
          </a:p>
          <a:p>
            <a:pPr indent="-317500" lvl="1" marL="914400" rtl="0" algn="l">
              <a:spcBef>
                <a:spcPts val="0"/>
              </a:spcBef>
              <a:spcAft>
                <a:spcPts val="0"/>
              </a:spcAft>
              <a:buClr>
                <a:schemeClr val="dk1"/>
              </a:buClr>
              <a:buSzPts val="1400"/>
              <a:buChar char="○"/>
            </a:pPr>
            <a:r>
              <a:rPr lang="en" sz="1400">
                <a:solidFill>
                  <a:schemeClr val="dk1"/>
                </a:solidFill>
              </a:rPr>
              <a:t>Leadership Camp 2</a:t>
            </a:r>
            <a:endParaRPr sz="1400">
              <a:solidFill>
                <a:schemeClr val="dk1"/>
              </a:solidFill>
            </a:endParaRPr>
          </a:p>
        </p:txBody>
      </p:sp>
      <p:pic>
        <p:nvPicPr>
          <p:cNvPr id="128" name="Google Shape;128;p29"/>
          <p:cNvPicPr preferRelativeResize="0"/>
          <p:nvPr/>
        </p:nvPicPr>
        <p:blipFill rotWithShape="1">
          <a:blip r:embed="rId3">
            <a:alphaModFix/>
          </a:blip>
          <a:srcRect b="0" l="0" r="0" t="0"/>
          <a:stretch/>
        </p:blipFill>
        <p:spPr>
          <a:xfrm>
            <a:off x="4957101" y="1521663"/>
            <a:ext cx="3714600" cy="1865100"/>
          </a:xfrm>
          <a:prstGeom prst="rect">
            <a:avLst/>
          </a:prstGeom>
          <a:noFill/>
          <a:ln cap="flat" cmpd="sng" w="9525">
            <a:solidFill>
              <a:srgbClr val="00517C"/>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30"/>
          <p:cNvSpPr txBox="1"/>
          <p:nvPr>
            <p:ph type="ctrTitle"/>
          </p:nvPr>
        </p:nvSpPr>
        <p:spPr>
          <a:xfrm>
            <a:off x="311700" y="239900"/>
            <a:ext cx="8520600" cy="792600"/>
          </a:xfrm>
          <a:prstGeom prst="rect">
            <a:avLst/>
          </a:prstGeom>
          <a:solidFill>
            <a:srgbClr val="21B255"/>
          </a:solid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00000"/>
              <a:buNone/>
            </a:pPr>
            <a:r>
              <a:rPr lang="en">
                <a:solidFill>
                  <a:schemeClr val="lt1"/>
                </a:solidFill>
              </a:rPr>
              <a:t>Flag </a:t>
            </a:r>
            <a:r>
              <a:rPr lang="en">
                <a:solidFill>
                  <a:schemeClr val="lt1"/>
                </a:solidFill>
                <a:latin typeface="Trebuchet MS"/>
                <a:ea typeface="Trebuchet MS"/>
                <a:cs typeface="Trebuchet MS"/>
                <a:sym typeface="Trebuchet MS"/>
              </a:rPr>
              <a:t>Ceremony</a:t>
            </a:r>
            <a:endParaRPr>
              <a:solidFill>
                <a:schemeClr val="lt1"/>
              </a:solidFill>
              <a:latin typeface="Trebuchet MS"/>
              <a:ea typeface="Trebuchet MS"/>
              <a:cs typeface="Trebuchet MS"/>
              <a:sym typeface="Trebuchet MS"/>
            </a:endParaRPr>
          </a:p>
        </p:txBody>
      </p:sp>
      <p:sp>
        <p:nvSpPr>
          <p:cNvPr id="134" name="Google Shape;134;p30"/>
          <p:cNvSpPr txBox="1"/>
          <p:nvPr>
            <p:ph idx="1" type="subTitle"/>
          </p:nvPr>
        </p:nvSpPr>
        <p:spPr>
          <a:xfrm>
            <a:off x="311700" y="1055275"/>
            <a:ext cx="8520600" cy="607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rmAutofit lnSpcReduction="10000"/>
          </a:bodyPr>
          <a:lstStyle/>
          <a:p>
            <a:pPr indent="0" lvl="0" marL="0" rtl="0" algn="ctr">
              <a:lnSpc>
                <a:spcPct val="100000"/>
              </a:lnSpc>
              <a:spcBef>
                <a:spcPts val="0"/>
              </a:spcBef>
              <a:spcAft>
                <a:spcPts val="0"/>
              </a:spcAft>
              <a:buSzPts val="2800"/>
              <a:buNone/>
            </a:pPr>
            <a:r>
              <a:rPr lang="en">
                <a:latin typeface="Proxima Nova"/>
                <a:ea typeface="Proxima Nova"/>
                <a:cs typeface="Proxima Nova"/>
                <a:sym typeface="Proxima Nova"/>
              </a:rPr>
              <a:t>Presented by Girl Scout Troop # </a:t>
            </a:r>
            <a:endParaRPr>
              <a:latin typeface="Proxima Nova"/>
              <a:ea typeface="Proxima Nova"/>
              <a:cs typeface="Proxima Nova"/>
              <a:sym typeface="Proxima Nova"/>
            </a:endParaRPr>
          </a:p>
        </p:txBody>
      </p:sp>
      <p:sp>
        <p:nvSpPr>
          <p:cNvPr id="135" name="Google Shape;135;p30"/>
          <p:cNvSpPr txBox="1"/>
          <p:nvPr>
            <p:ph type="ctrTitle"/>
          </p:nvPr>
        </p:nvSpPr>
        <p:spPr>
          <a:xfrm>
            <a:off x="311700" y="1685850"/>
            <a:ext cx="8520600" cy="792600"/>
          </a:xfrm>
          <a:prstGeom prst="rect">
            <a:avLst/>
          </a:prstGeom>
          <a:solidFill>
            <a:srgbClr val="21B255"/>
          </a:solid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00000"/>
              <a:buNone/>
            </a:pPr>
            <a:r>
              <a:rPr lang="en">
                <a:solidFill>
                  <a:schemeClr val="lt1"/>
                </a:solidFill>
              </a:rPr>
              <a:t>Girl Scout Promise/Law</a:t>
            </a:r>
            <a:endParaRPr>
              <a:solidFill>
                <a:schemeClr val="lt1"/>
              </a:solidFill>
              <a:latin typeface="Trebuchet MS"/>
              <a:ea typeface="Trebuchet MS"/>
              <a:cs typeface="Trebuchet MS"/>
              <a:sym typeface="Trebuchet MS"/>
            </a:endParaRPr>
          </a:p>
        </p:txBody>
      </p:sp>
      <p:sp>
        <p:nvSpPr>
          <p:cNvPr id="136" name="Google Shape;136;p30"/>
          <p:cNvSpPr txBox="1"/>
          <p:nvPr>
            <p:ph idx="1" type="subTitle"/>
          </p:nvPr>
        </p:nvSpPr>
        <p:spPr>
          <a:xfrm>
            <a:off x="311700" y="2501225"/>
            <a:ext cx="3706800" cy="1848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2300">
                <a:solidFill>
                  <a:srgbClr val="202124"/>
                </a:solidFill>
                <a:highlight>
                  <a:srgbClr val="FFFFFF"/>
                </a:highlight>
                <a:latin typeface="Roboto"/>
                <a:ea typeface="Roboto"/>
                <a:cs typeface="Roboto"/>
                <a:sym typeface="Roboto"/>
              </a:rPr>
              <a:t>On my honor, I will try: </a:t>
            </a:r>
            <a:br>
              <a:rPr lang="en" sz="2300">
                <a:solidFill>
                  <a:srgbClr val="202124"/>
                </a:solidFill>
                <a:highlight>
                  <a:srgbClr val="FFFFFF"/>
                </a:highlight>
                <a:latin typeface="Roboto"/>
                <a:ea typeface="Roboto"/>
                <a:cs typeface="Roboto"/>
                <a:sym typeface="Roboto"/>
              </a:rPr>
            </a:br>
            <a:r>
              <a:rPr lang="en" sz="2300">
                <a:solidFill>
                  <a:srgbClr val="040C28"/>
                </a:solidFill>
                <a:latin typeface="Roboto"/>
                <a:ea typeface="Roboto"/>
                <a:cs typeface="Roboto"/>
                <a:sym typeface="Roboto"/>
              </a:rPr>
              <a:t>To serve God* and my country,</a:t>
            </a:r>
            <a:r>
              <a:rPr lang="en" sz="2300">
                <a:solidFill>
                  <a:srgbClr val="202124"/>
                </a:solidFill>
                <a:highlight>
                  <a:srgbClr val="FFFFFF"/>
                </a:highlight>
                <a:latin typeface="Roboto"/>
                <a:ea typeface="Roboto"/>
                <a:cs typeface="Roboto"/>
                <a:sym typeface="Roboto"/>
              </a:rPr>
              <a:t> </a:t>
            </a:r>
            <a:r>
              <a:rPr lang="en" sz="2300">
                <a:solidFill>
                  <a:srgbClr val="040C28"/>
                </a:solidFill>
                <a:latin typeface="Roboto"/>
                <a:ea typeface="Roboto"/>
                <a:cs typeface="Roboto"/>
                <a:sym typeface="Roboto"/>
              </a:rPr>
              <a:t>To help people at all times,</a:t>
            </a:r>
            <a:r>
              <a:rPr lang="en" sz="2300">
                <a:solidFill>
                  <a:srgbClr val="202124"/>
                </a:solidFill>
                <a:highlight>
                  <a:srgbClr val="FFFFFF"/>
                </a:highlight>
                <a:latin typeface="Roboto"/>
                <a:ea typeface="Roboto"/>
                <a:cs typeface="Roboto"/>
                <a:sym typeface="Roboto"/>
              </a:rPr>
              <a:t> </a:t>
            </a:r>
            <a:r>
              <a:rPr lang="en" sz="2300">
                <a:solidFill>
                  <a:srgbClr val="040C28"/>
                </a:solidFill>
                <a:latin typeface="Roboto"/>
                <a:ea typeface="Roboto"/>
                <a:cs typeface="Roboto"/>
                <a:sym typeface="Roboto"/>
              </a:rPr>
              <a:t>And to live by the Girl Scout Law.</a:t>
            </a:r>
            <a:endParaRPr sz="3600">
              <a:latin typeface="Proxima Nova"/>
              <a:ea typeface="Proxima Nova"/>
              <a:cs typeface="Proxima Nova"/>
              <a:sym typeface="Proxima Nova"/>
            </a:endParaRPr>
          </a:p>
        </p:txBody>
      </p:sp>
      <p:sp>
        <p:nvSpPr>
          <p:cNvPr id="137" name="Google Shape;137;p30"/>
          <p:cNvSpPr txBox="1"/>
          <p:nvPr>
            <p:ph idx="1" type="subTitle"/>
          </p:nvPr>
        </p:nvSpPr>
        <p:spPr>
          <a:xfrm>
            <a:off x="4308425" y="2501225"/>
            <a:ext cx="4561500" cy="2493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1900">
                <a:solidFill>
                  <a:schemeClr val="dk1"/>
                </a:solidFill>
                <a:highlight>
                  <a:srgbClr val="FFFFFF"/>
                </a:highlight>
                <a:latin typeface="Roboto"/>
                <a:ea typeface="Roboto"/>
                <a:cs typeface="Roboto"/>
                <a:sym typeface="Roboto"/>
              </a:rPr>
              <a:t>I will do my best to be honest and fair, friendly and helpful, considerate and caring, courageous and strong, and responsible for what I say and do, and to respect myself and others, respect authority, use resources wisely, make the world a better place, and be a sister to every Girl Scout.</a:t>
            </a:r>
            <a:endParaRPr sz="2000">
              <a:solidFill>
                <a:schemeClr val="dk1"/>
              </a:solidFill>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Trebuchet MS"/>
                <a:ea typeface="Trebuchet MS"/>
                <a:cs typeface="Trebuchet MS"/>
                <a:sym typeface="Trebuchet MS"/>
              </a:rPr>
              <a:t>Seeking Troops for SU Meeting Flag Ceremony</a:t>
            </a:r>
            <a:endParaRPr>
              <a:latin typeface="Trebuchet MS"/>
              <a:ea typeface="Trebuchet MS"/>
              <a:cs typeface="Trebuchet MS"/>
              <a:sym typeface="Trebuchet MS"/>
            </a:endParaRPr>
          </a:p>
        </p:txBody>
      </p:sp>
      <p:sp>
        <p:nvSpPr>
          <p:cNvPr id="143" name="Google Shape;143;p31"/>
          <p:cNvSpPr txBox="1"/>
          <p:nvPr>
            <p:ph idx="1" type="body"/>
          </p:nvPr>
        </p:nvSpPr>
        <p:spPr>
          <a:xfrm>
            <a:off x="311700" y="1152475"/>
            <a:ext cx="3999900" cy="3416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lang="en" sz="1600">
                <a:solidFill>
                  <a:schemeClr val="dk1"/>
                </a:solidFill>
                <a:latin typeface="Proxima Nova"/>
                <a:ea typeface="Proxima Nova"/>
                <a:cs typeface="Proxima Nova"/>
                <a:sym typeface="Proxima Nova"/>
              </a:rPr>
              <a:t>We are looking for troops to come help us start our Service Unit Meetings.  If you troop is interested in </a:t>
            </a:r>
            <a:r>
              <a:rPr lang="en" sz="1600">
                <a:solidFill>
                  <a:schemeClr val="dk1"/>
                </a:solidFill>
                <a:latin typeface="Proxima Nova"/>
                <a:ea typeface="Proxima Nova"/>
                <a:cs typeface="Proxima Nova"/>
                <a:sym typeface="Proxima Nova"/>
              </a:rPr>
              <a:t>participating</a:t>
            </a:r>
            <a:r>
              <a:rPr lang="en" sz="1600">
                <a:solidFill>
                  <a:schemeClr val="dk1"/>
                </a:solidFill>
                <a:latin typeface="Proxima Nova"/>
                <a:ea typeface="Proxima Nova"/>
                <a:cs typeface="Proxima Nova"/>
                <a:sym typeface="Proxima Nova"/>
              </a:rPr>
              <a:t> please reach out to Susanna King at </a:t>
            </a:r>
            <a:r>
              <a:rPr lang="en" sz="1600" u="sng">
                <a:solidFill>
                  <a:schemeClr val="hlink"/>
                </a:solidFill>
                <a:latin typeface="Proxima Nova"/>
                <a:ea typeface="Proxima Nova"/>
                <a:cs typeface="Proxima Nova"/>
                <a:sym typeface="Proxima Nova"/>
                <a:hlinkClick r:id="rId3"/>
              </a:rPr>
              <a:t>CSA@gssunnytrails.com</a:t>
            </a:r>
            <a:r>
              <a:rPr lang="en" sz="1600">
                <a:solidFill>
                  <a:schemeClr val="dk1"/>
                </a:solidFill>
                <a:latin typeface="Proxima Nova"/>
                <a:ea typeface="Proxima Nova"/>
                <a:cs typeface="Proxima Nova"/>
                <a:sym typeface="Proxima Nova"/>
              </a:rPr>
              <a:t>  or </a:t>
            </a:r>
            <a:r>
              <a:rPr lang="en" sz="1600" u="sng">
                <a:solidFill>
                  <a:schemeClr val="hlink"/>
                </a:solidFill>
                <a:latin typeface="Proxima Nova"/>
                <a:ea typeface="Proxima Nova"/>
                <a:cs typeface="Proxima Nova"/>
                <a:sym typeface="Proxima Nova"/>
                <a:hlinkClick r:id="rId4"/>
              </a:rPr>
              <a:t>DBJ@gssunnytrails.com</a:t>
            </a:r>
            <a:r>
              <a:rPr lang="en" sz="1600">
                <a:solidFill>
                  <a:schemeClr val="dk1"/>
                </a:solidFill>
                <a:latin typeface="Proxima Nova"/>
                <a:ea typeface="Proxima Nova"/>
                <a:cs typeface="Proxima Nova"/>
                <a:sym typeface="Proxima Nova"/>
              </a:rPr>
              <a:t> to sign up.</a:t>
            </a:r>
            <a:endParaRPr sz="1600">
              <a:solidFill>
                <a:schemeClr val="dk1"/>
              </a:solidFill>
              <a:latin typeface="Proxima Nova"/>
              <a:ea typeface="Proxima Nova"/>
              <a:cs typeface="Proxima Nova"/>
              <a:sym typeface="Proxima Nova"/>
            </a:endParaRPr>
          </a:p>
          <a:p>
            <a:pPr indent="0" lvl="0" marL="0" rtl="0" algn="l">
              <a:spcBef>
                <a:spcPts val="1200"/>
              </a:spcBef>
              <a:spcAft>
                <a:spcPts val="0"/>
              </a:spcAft>
              <a:buNone/>
            </a:pPr>
            <a:r>
              <a:rPr lang="en" sz="1600">
                <a:solidFill>
                  <a:schemeClr val="dk1"/>
                </a:solidFill>
                <a:latin typeface="Proxima Nova"/>
                <a:ea typeface="Proxima Nova"/>
                <a:cs typeface="Proxima Nova"/>
                <a:sym typeface="Proxima Nova"/>
              </a:rPr>
              <a:t>Each Girl Scout who participates in the flag ceremony will earn this Sunny Trails Ceremony patch.  </a:t>
            </a:r>
            <a:endParaRPr sz="1600">
              <a:solidFill>
                <a:schemeClr val="dk1"/>
              </a:solidFill>
              <a:latin typeface="Proxima Nova"/>
              <a:ea typeface="Proxima Nova"/>
              <a:cs typeface="Proxima Nova"/>
              <a:sym typeface="Proxima Nova"/>
            </a:endParaRPr>
          </a:p>
          <a:p>
            <a:pPr indent="0" lvl="0" marL="0" rtl="0" algn="l">
              <a:spcBef>
                <a:spcPts val="1200"/>
              </a:spcBef>
              <a:spcAft>
                <a:spcPts val="1200"/>
              </a:spcAft>
              <a:buNone/>
            </a:pPr>
            <a:r>
              <a:t/>
            </a:r>
            <a:endParaRPr sz="1600">
              <a:solidFill>
                <a:schemeClr val="dk1"/>
              </a:solidFill>
              <a:latin typeface="Proxima Nova"/>
              <a:ea typeface="Proxima Nova"/>
              <a:cs typeface="Proxima Nova"/>
              <a:sym typeface="Proxima Nova"/>
            </a:endParaRPr>
          </a:p>
        </p:txBody>
      </p:sp>
      <p:pic>
        <p:nvPicPr>
          <p:cNvPr id="144" name="Google Shape;144;p31"/>
          <p:cNvPicPr preferRelativeResize="0"/>
          <p:nvPr/>
        </p:nvPicPr>
        <p:blipFill>
          <a:blip r:embed="rId5">
            <a:alphaModFix/>
          </a:blip>
          <a:stretch>
            <a:fillRect/>
          </a:stretch>
        </p:blipFill>
        <p:spPr>
          <a:xfrm>
            <a:off x="5750850" y="1574800"/>
            <a:ext cx="2605198" cy="2571751"/>
          </a:xfrm>
          <a:prstGeom prst="rect">
            <a:avLst/>
          </a:prstGeom>
          <a:noFill/>
          <a:ln>
            <a:noFill/>
          </a:ln>
        </p:spPr>
      </p:pic>
      <p:sp>
        <p:nvSpPr>
          <p:cNvPr id="145" name="Google Shape;145;p3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32"/>
          <p:cNvPicPr preferRelativeResize="0"/>
          <p:nvPr/>
        </p:nvPicPr>
        <p:blipFill>
          <a:blip r:embed="rId3">
            <a:alphaModFix/>
          </a:blip>
          <a:stretch>
            <a:fillRect/>
          </a:stretch>
        </p:blipFill>
        <p:spPr>
          <a:xfrm>
            <a:off x="6579160" y="0"/>
            <a:ext cx="2216381" cy="5143501"/>
          </a:xfrm>
          <a:prstGeom prst="rect">
            <a:avLst/>
          </a:prstGeom>
          <a:noFill/>
          <a:ln>
            <a:noFill/>
          </a:ln>
        </p:spPr>
      </p:pic>
      <p:pic>
        <p:nvPicPr>
          <p:cNvPr id="151" name="Google Shape;151;p32"/>
          <p:cNvPicPr preferRelativeResize="0"/>
          <p:nvPr/>
        </p:nvPicPr>
        <p:blipFill>
          <a:blip r:embed="rId4">
            <a:alphaModFix/>
          </a:blip>
          <a:stretch>
            <a:fillRect/>
          </a:stretch>
        </p:blipFill>
        <p:spPr>
          <a:xfrm>
            <a:off x="412150" y="693425"/>
            <a:ext cx="5726150" cy="4450074"/>
          </a:xfrm>
          <a:prstGeom prst="rect">
            <a:avLst/>
          </a:prstGeom>
          <a:noFill/>
          <a:ln>
            <a:noFill/>
          </a:ln>
        </p:spPr>
      </p:pic>
      <p:sp>
        <p:nvSpPr>
          <p:cNvPr id="152" name="Google Shape;152;p32"/>
          <p:cNvSpPr txBox="1"/>
          <p:nvPr/>
        </p:nvSpPr>
        <p:spPr>
          <a:xfrm>
            <a:off x="484200" y="182725"/>
            <a:ext cx="6185100" cy="6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Troop 6344 Silver Award </a:t>
            </a:r>
            <a:endParaRPr sz="18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Fall Sales</a:t>
            </a:r>
            <a:endParaRPr/>
          </a:p>
        </p:txBody>
      </p:sp>
      <p:sp>
        <p:nvSpPr>
          <p:cNvPr id="158" name="Google Shape;158;p33"/>
          <p:cNvSpPr txBox="1"/>
          <p:nvPr>
            <p:ph idx="1" type="body"/>
          </p:nvPr>
        </p:nvSpPr>
        <p:spPr>
          <a:xfrm>
            <a:off x="311700" y="1743025"/>
            <a:ext cx="8520600" cy="1955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Important dates:</a:t>
            </a:r>
            <a:endParaRPr/>
          </a:p>
          <a:p>
            <a:pPr indent="0" lvl="0" marL="0" rtl="0" algn="l">
              <a:spcBef>
                <a:spcPts val="1200"/>
              </a:spcBef>
              <a:spcAft>
                <a:spcPts val="0"/>
              </a:spcAft>
              <a:buNone/>
            </a:pPr>
            <a:r>
              <a:rPr lang="en"/>
              <a:t>Wed, Nov. 15: Extra nuts available at council</a:t>
            </a:r>
            <a:endParaRPr/>
          </a:p>
          <a:p>
            <a:pPr indent="0" lvl="0" marL="0" rtl="0" algn="l">
              <a:spcBef>
                <a:spcPts val="1200"/>
              </a:spcBef>
              <a:spcAft>
                <a:spcPts val="0"/>
              </a:spcAft>
              <a:buNone/>
            </a:pPr>
            <a:r>
              <a:rPr lang="en"/>
              <a:t>Fri, Dec. 1: Troop funds due in troop bank account by end of business day</a:t>
            </a:r>
            <a:endParaRPr/>
          </a:p>
          <a:p>
            <a:pPr indent="0" lvl="0" marL="0" rtl="0" algn="l">
              <a:spcBef>
                <a:spcPts val="1200"/>
              </a:spcBef>
              <a:spcAft>
                <a:spcPts val="1200"/>
              </a:spcAft>
              <a:buNone/>
            </a:pPr>
            <a:r>
              <a:rPr lang="en"/>
              <a:t>Feb 2024: Rewards distributed</a:t>
            </a:r>
            <a:endParaRPr/>
          </a:p>
        </p:txBody>
      </p:sp>
      <p:pic>
        <p:nvPicPr>
          <p:cNvPr id="159" name="Google Shape;159;p33"/>
          <p:cNvPicPr preferRelativeResize="0"/>
          <p:nvPr/>
        </p:nvPicPr>
        <p:blipFill>
          <a:blip r:embed="rId3">
            <a:alphaModFix/>
          </a:blip>
          <a:stretch>
            <a:fillRect/>
          </a:stretch>
        </p:blipFill>
        <p:spPr>
          <a:xfrm>
            <a:off x="7524475" y="318850"/>
            <a:ext cx="1502050" cy="2137076"/>
          </a:xfrm>
          <a:prstGeom prst="rect">
            <a:avLst/>
          </a:prstGeom>
          <a:noFill/>
          <a:ln>
            <a:noFill/>
          </a:ln>
        </p:spPr>
      </p:pic>
      <p:pic>
        <p:nvPicPr>
          <p:cNvPr id="160" name="Google Shape;160;p33"/>
          <p:cNvPicPr preferRelativeResize="0"/>
          <p:nvPr/>
        </p:nvPicPr>
        <p:blipFill>
          <a:blip r:embed="rId4">
            <a:alphaModFix/>
          </a:blip>
          <a:stretch>
            <a:fillRect/>
          </a:stretch>
        </p:blipFill>
        <p:spPr>
          <a:xfrm>
            <a:off x="4988450" y="4123926"/>
            <a:ext cx="3843855" cy="932925"/>
          </a:xfrm>
          <a:prstGeom prst="rect">
            <a:avLst/>
          </a:prstGeom>
          <a:noFill/>
          <a:ln>
            <a:noFill/>
          </a:ln>
        </p:spPr>
      </p:pic>
      <p:pic>
        <p:nvPicPr>
          <p:cNvPr id="161" name="Google Shape;161;p33"/>
          <p:cNvPicPr preferRelativeResize="0"/>
          <p:nvPr/>
        </p:nvPicPr>
        <p:blipFill>
          <a:blip r:embed="rId5">
            <a:alphaModFix/>
          </a:blip>
          <a:stretch>
            <a:fillRect/>
          </a:stretch>
        </p:blipFill>
        <p:spPr>
          <a:xfrm>
            <a:off x="0" y="12"/>
            <a:ext cx="2007100" cy="1239675"/>
          </a:xfrm>
          <a:prstGeom prst="rect">
            <a:avLst/>
          </a:prstGeom>
          <a:noFill/>
          <a:ln>
            <a:noFill/>
          </a:ln>
        </p:spPr>
      </p:pic>
      <p:pic>
        <p:nvPicPr>
          <p:cNvPr id="162" name="Google Shape;162;p33"/>
          <p:cNvPicPr preferRelativeResize="0"/>
          <p:nvPr/>
        </p:nvPicPr>
        <p:blipFill>
          <a:blip r:embed="rId6">
            <a:alphaModFix/>
          </a:blip>
          <a:stretch>
            <a:fillRect/>
          </a:stretch>
        </p:blipFill>
        <p:spPr>
          <a:xfrm>
            <a:off x="3670825" y="0"/>
            <a:ext cx="3455148" cy="1283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4"/>
          <p:cNvSpPr txBox="1"/>
          <p:nvPr>
            <p:ph type="title"/>
          </p:nvPr>
        </p:nvSpPr>
        <p:spPr>
          <a:xfrm>
            <a:off x="2396900" y="139025"/>
            <a:ext cx="4874700" cy="65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Share Campaign Ice Blocking</a:t>
            </a:r>
            <a:endParaRPr/>
          </a:p>
        </p:txBody>
      </p:sp>
      <p:sp>
        <p:nvSpPr>
          <p:cNvPr id="168" name="Google Shape;168;p34"/>
          <p:cNvSpPr txBox="1"/>
          <p:nvPr>
            <p:ph idx="1" type="body"/>
          </p:nvPr>
        </p:nvSpPr>
        <p:spPr>
          <a:xfrm>
            <a:off x="3881675" y="1839250"/>
            <a:ext cx="5112600" cy="2931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highlight>
                  <a:srgbClr val="FFFFFF"/>
                </a:highlight>
              </a:rPr>
              <a:t>Saturday, Dec 2nd. 2023 12-3 pm </a:t>
            </a:r>
            <a:endParaRPr>
              <a:solidFill>
                <a:schemeClr val="dk1"/>
              </a:solidFill>
              <a:highlight>
                <a:srgbClr val="FFFFFF"/>
              </a:highlight>
            </a:endParaRPr>
          </a:p>
          <a:p>
            <a:pPr indent="0" lvl="0" marL="0" rtl="0" algn="l">
              <a:spcBef>
                <a:spcPts val="1200"/>
              </a:spcBef>
              <a:spcAft>
                <a:spcPts val="0"/>
              </a:spcAft>
              <a:buClr>
                <a:schemeClr val="dk1"/>
              </a:buClr>
              <a:buSzPts val="1100"/>
              <a:buFont typeface="Arial"/>
              <a:buNone/>
            </a:pPr>
            <a:r>
              <a:rPr lang="en">
                <a:solidFill>
                  <a:schemeClr val="dk1"/>
                </a:solidFill>
                <a:highlight>
                  <a:srgbClr val="FFFFFF"/>
                </a:highlight>
              </a:rPr>
              <a:t>Santa Cora Park $15 PP </a:t>
            </a:r>
            <a:r>
              <a:rPr lang="en" sz="1100">
                <a:solidFill>
                  <a:schemeClr val="dk1"/>
                </a:solidFill>
                <a:highlight>
                  <a:srgbClr val="FFFFFF"/>
                </a:highlight>
              </a:rPr>
              <a:t>			</a:t>
            </a:r>
            <a:endParaRPr sz="1100">
              <a:solidFill>
                <a:schemeClr val="dk1"/>
              </a:solidFill>
              <a:highlight>
                <a:srgbClr val="FFFFFF"/>
              </a:highlight>
            </a:endParaRPr>
          </a:p>
          <a:p>
            <a:pPr indent="0" lvl="0" marL="0" rtl="0" algn="l">
              <a:spcBef>
                <a:spcPts val="1200"/>
              </a:spcBef>
              <a:spcAft>
                <a:spcPts val="0"/>
              </a:spcAft>
              <a:buClr>
                <a:schemeClr val="dk1"/>
              </a:buClr>
              <a:buSzPts val="1100"/>
              <a:buFont typeface="Arial"/>
              <a:buNone/>
            </a:pPr>
            <a:r>
              <a:rPr lang="en" sz="1100">
                <a:solidFill>
                  <a:schemeClr val="dk1"/>
                </a:solidFill>
                <a:highlight>
                  <a:srgbClr val="FFFFFF"/>
                </a:highlight>
              </a:rPr>
              <a:t>				</a:t>
            </a:r>
            <a:endParaRPr sz="1100">
              <a:solidFill>
                <a:schemeClr val="dk1"/>
              </a:solidFill>
              <a:highlight>
                <a:srgbClr val="FFFFFF"/>
              </a:highlight>
            </a:endParaRPr>
          </a:p>
          <a:p>
            <a:pPr indent="0" lvl="0" marL="0" rtl="0" algn="l">
              <a:spcBef>
                <a:spcPts val="1200"/>
              </a:spcBef>
              <a:spcAft>
                <a:spcPts val="0"/>
              </a:spcAft>
              <a:buClr>
                <a:schemeClr val="dk1"/>
              </a:buClr>
              <a:buSzPts val="1100"/>
              <a:buFont typeface="Arial"/>
              <a:buNone/>
            </a:pPr>
            <a:r>
              <a:rPr lang="en" sz="1100">
                <a:solidFill>
                  <a:schemeClr val="dk1"/>
                </a:solidFill>
                <a:highlight>
                  <a:srgbClr val="FFFFFF"/>
                </a:highlight>
              </a:rPr>
              <a:t>			</a:t>
            </a:r>
            <a:endParaRPr sz="1100">
              <a:solidFill>
                <a:schemeClr val="dk1"/>
              </a:solidFill>
              <a:highlight>
                <a:srgbClr val="FFFFFF"/>
              </a:highlight>
            </a:endParaRPr>
          </a:p>
          <a:p>
            <a:pPr indent="0" lvl="0" marL="0" rtl="0" algn="l">
              <a:spcBef>
                <a:spcPts val="120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spcBef>
                <a:spcPts val="1200"/>
              </a:spcBef>
              <a:spcAft>
                <a:spcPts val="1200"/>
              </a:spcAft>
              <a:buNone/>
            </a:pPr>
            <a:r>
              <a:t/>
            </a:r>
            <a:endParaRPr/>
          </a:p>
        </p:txBody>
      </p:sp>
      <p:pic>
        <p:nvPicPr>
          <p:cNvPr id="169" name="Google Shape;169;p34"/>
          <p:cNvPicPr preferRelativeResize="0"/>
          <p:nvPr/>
        </p:nvPicPr>
        <p:blipFill>
          <a:blip r:embed="rId3">
            <a:alphaModFix/>
          </a:blip>
          <a:stretch>
            <a:fillRect/>
          </a:stretch>
        </p:blipFill>
        <p:spPr>
          <a:xfrm>
            <a:off x="46662" y="1911125"/>
            <a:ext cx="3725373" cy="2859250"/>
          </a:xfrm>
          <a:prstGeom prst="rect">
            <a:avLst/>
          </a:prstGeom>
          <a:noFill/>
          <a:ln>
            <a:noFill/>
          </a:ln>
        </p:spPr>
      </p:pic>
      <p:sp>
        <p:nvSpPr>
          <p:cNvPr id="170" name="Google Shape;170;p34"/>
          <p:cNvSpPr txBox="1"/>
          <p:nvPr/>
        </p:nvSpPr>
        <p:spPr>
          <a:xfrm>
            <a:off x="2533400" y="4526475"/>
            <a:ext cx="473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Starlight</a:t>
            </a:r>
            <a:r>
              <a:rPr lang="en"/>
              <a:t> Parade Sunday December 3, 2023 3:00-8:00pm</a:t>
            </a:r>
            <a:endParaRPr/>
          </a:p>
        </p:txBody>
      </p:sp>
      <p:sp>
        <p:nvSpPr>
          <p:cNvPr id="176" name="Google Shape;176;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77" name="Google Shape;177;p35"/>
          <p:cNvSpPr txBox="1"/>
          <p:nvPr/>
        </p:nvSpPr>
        <p:spPr>
          <a:xfrm flipH="1" rot="-1182">
            <a:off x="2678550" y="3259173"/>
            <a:ext cx="34890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Parade starts at 6:00pm</a:t>
            </a:r>
            <a:endParaRPr/>
          </a:p>
          <a:p>
            <a:pPr indent="-317500" lvl="0" marL="457200" rtl="0" algn="l">
              <a:spcBef>
                <a:spcPts val="0"/>
              </a:spcBef>
              <a:spcAft>
                <a:spcPts val="0"/>
              </a:spcAft>
              <a:buClr>
                <a:schemeClr val="dk1"/>
              </a:buClr>
              <a:buSzPts val="1400"/>
              <a:buChar char="●"/>
            </a:pPr>
            <a:r>
              <a:rPr lang="en">
                <a:solidFill>
                  <a:schemeClr val="dk1"/>
                </a:solidFill>
              </a:rPr>
              <a:t>Check</a:t>
            </a:r>
            <a:r>
              <a:rPr lang="en">
                <a:solidFill>
                  <a:schemeClr val="dk1"/>
                </a:solidFill>
              </a:rPr>
              <a:t> in at 5:00pm latest we will be in group 2</a:t>
            </a:r>
            <a:endParaRPr/>
          </a:p>
          <a:p>
            <a:pPr indent="-317500" lvl="0" marL="457200" rtl="0" algn="l">
              <a:spcBef>
                <a:spcPts val="0"/>
              </a:spcBef>
              <a:spcAft>
                <a:spcPts val="0"/>
              </a:spcAft>
              <a:buSzPts val="1400"/>
              <a:buChar char="●"/>
            </a:pPr>
            <a:r>
              <a:rPr lang="en"/>
              <a:t>Elf hats or Elf headbands </a:t>
            </a:r>
            <a:endParaRPr/>
          </a:p>
          <a:p>
            <a:pPr indent="-317500" lvl="0" marL="457200" rtl="0" algn="l">
              <a:spcBef>
                <a:spcPts val="0"/>
              </a:spcBef>
              <a:spcAft>
                <a:spcPts val="0"/>
              </a:spcAft>
              <a:buSzPts val="1400"/>
              <a:buChar char="●"/>
            </a:pPr>
            <a:r>
              <a:rPr lang="en"/>
              <a:t>Maximum 100 girls </a:t>
            </a:r>
            <a:endParaRPr/>
          </a:p>
        </p:txBody>
      </p:sp>
      <p:pic>
        <p:nvPicPr>
          <p:cNvPr id="178" name="Google Shape;178;p35"/>
          <p:cNvPicPr preferRelativeResize="0"/>
          <p:nvPr/>
        </p:nvPicPr>
        <p:blipFill>
          <a:blip r:embed="rId3">
            <a:alphaModFix/>
          </a:blip>
          <a:stretch>
            <a:fillRect/>
          </a:stretch>
        </p:blipFill>
        <p:spPr>
          <a:xfrm>
            <a:off x="311700" y="1221600"/>
            <a:ext cx="3025075" cy="1833100"/>
          </a:xfrm>
          <a:prstGeom prst="rect">
            <a:avLst/>
          </a:prstGeom>
          <a:noFill/>
          <a:ln>
            <a:noFill/>
          </a:ln>
        </p:spPr>
      </p:pic>
      <p:pic>
        <p:nvPicPr>
          <p:cNvPr id="179" name="Google Shape;179;p35"/>
          <p:cNvPicPr preferRelativeResize="0"/>
          <p:nvPr/>
        </p:nvPicPr>
        <p:blipFill>
          <a:blip r:embed="rId4">
            <a:alphaModFix/>
          </a:blip>
          <a:stretch>
            <a:fillRect/>
          </a:stretch>
        </p:blipFill>
        <p:spPr>
          <a:xfrm>
            <a:off x="5334800" y="1208824"/>
            <a:ext cx="3252676" cy="18331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